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Quattrocento Sans"/>
      <p:regular r:id="rId53"/>
      <p:bold r:id="rId54"/>
      <p:italic r:id="rId55"/>
      <p:boldItalic r:id="rId56"/>
    </p:embeddedFont>
    <p:embeddedFont>
      <p:font typeface="Mitr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156C98-1336-4F9D-8B96-44440D804828}">
  <a:tblStyle styleId="{0F156C98-1336-4F9D-8B96-44440D8048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QuattrocentoSans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QuattrocentoSans-italic.fntdata"/><Relationship Id="rId10" Type="http://schemas.openxmlformats.org/officeDocument/2006/relationships/slide" Target="slides/slide3.xml"/><Relationship Id="rId54" Type="http://schemas.openxmlformats.org/officeDocument/2006/relationships/font" Target="fonts/QuattrocentoSans-bold.fntdata"/><Relationship Id="rId13" Type="http://schemas.openxmlformats.org/officeDocument/2006/relationships/slide" Target="slides/slide6.xml"/><Relationship Id="rId57" Type="http://schemas.openxmlformats.org/officeDocument/2006/relationships/font" Target="fonts/Mitr-regular.fntdata"/><Relationship Id="rId12" Type="http://schemas.openxmlformats.org/officeDocument/2006/relationships/slide" Target="slides/slide5.xml"/><Relationship Id="rId56" Type="http://schemas.openxmlformats.org/officeDocument/2006/relationships/font" Target="fonts/Quattrocento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Mit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dfe1eeb2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2dfe1eeb2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dfe1eeb2_2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22dfe1eeb2_2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2dfe1eeb2_2_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22dfe1eeb2_2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2dfe1eeb2_2_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22dfe1eeb2_2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2dfe1eeb2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22dfe1eeb2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2dfe1eeb2_2_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22dfe1eeb2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2dfe1eeb2_2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22dfe1eeb2_2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2dfe1eeb2_2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22dfe1eeb2_2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2dfe1eeb2_2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22dfe1eeb2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2dfe1eeb2_2_2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22dfe1eeb2_2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2dfe1eeb2_2_2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g122dfe1eeb2_2_242:notes"/>
          <p:cNvSpPr/>
          <p:nvPr>
            <p:ph idx="2" type="sldImg"/>
          </p:nvPr>
        </p:nvSpPr>
        <p:spPr>
          <a:xfrm>
            <a:off x="-604838" y="869950"/>
            <a:ext cx="7761288" cy="4367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1" name="Google Shape;321;g122dfe1eeb2_2_242:notes"/>
          <p:cNvSpPr txBox="1"/>
          <p:nvPr>
            <p:ph idx="1" type="body"/>
          </p:nvPr>
        </p:nvSpPr>
        <p:spPr>
          <a:xfrm>
            <a:off x="655228" y="5526626"/>
            <a:ext cx="5241822" cy="5354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2dfe1eeb2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22dfe1eeb2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2dfe1eeb2_2_2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g122dfe1eeb2_2_252:notes"/>
          <p:cNvSpPr/>
          <p:nvPr>
            <p:ph idx="2" type="sldImg"/>
          </p:nvPr>
        </p:nvSpPr>
        <p:spPr>
          <a:xfrm>
            <a:off x="-604838" y="869950"/>
            <a:ext cx="7761288" cy="4367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2" name="Google Shape;332;g122dfe1eeb2_2_252:notes"/>
          <p:cNvSpPr txBox="1"/>
          <p:nvPr>
            <p:ph idx="1" type="body"/>
          </p:nvPr>
        </p:nvSpPr>
        <p:spPr>
          <a:xfrm>
            <a:off x="655228" y="5526626"/>
            <a:ext cx="5241822" cy="5354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2dfe1eeb2_2_2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g122dfe1eeb2_2_262:notes"/>
          <p:cNvSpPr/>
          <p:nvPr>
            <p:ph idx="2" type="sldImg"/>
          </p:nvPr>
        </p:nvSpPr>
        <p:spPr>
          <a:xfrm>
            <a:off x="-604838" y="869950"/>
            <a:ext cx="7761288" cy="4367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3" name="Google Shape;343;g122dfe1eeb2_2_262:notes"/>
          <p:cNvSpPr txBox="1"/>
          <p:nvPr>
            <p:ph idx="1" type="body"/>
          </p:nvPr>
        </p:nvSpPr>
        <p:spPr>
          <a:xfrm>
            <a:off x="655228" y="5526626"/>
            <a:ext cx="5241822" cy="5354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2dfe1eeb2_2_2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22dfe1eeb2_2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2dfe1eeb2_2_2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22dfe1eeb2_2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dfe1eeb2_2_3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22dfe1eeb2_2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2dfe1eeb2_2_3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22dfe1eeb2_2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2dfe1eeb2_2_3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22dfe1eeb2_2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2dfe1eeb2_2_3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22dfe1eeb2_2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2dfe1eeb2_2_3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22dfe1eeb2_2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dfe1eeb2_2_3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22dfe1eeb2_2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2dfe1eeb2_2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22dfe1eeb2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2dfe1eeb2_2_3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22dfe1eeb2_2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2dfe1eeb2_2_3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22dfe1eeb2_2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2dfe1eeb2_2_3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22dfe1eeb2_2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2dfe1eeb2_2_3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22dfe1eeb2_2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dfe1eeb2_2_3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22dfe1eeb2_2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2dfe1eeb2_2_3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22dfe1eeb2_2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2dfe1eeb2_2_3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22dfe1eeb2_2_3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22dfe1eeb2_2_3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2dfe1eeb2_2_3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22dfe1eeb2_2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dfe1eeb2_2_3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22dfe1eeb2_2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2dfe1eeb2_2_3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22dfe1eeb2_2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2dfe1eeb2_2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22dfe1eeb2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2dfe1eeb2_2_3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22dfe1eeb2_2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2dfe1eeb2_2_3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22dfe1eeb2_2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2dfe1eeb2_2_4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22dfe1eeb2_2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2dfe1eeb2_2_4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22dfe1eeb2_2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2dfe1eeb2_2_4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22dfe1eeb2_2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dfe1ee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2dfe1ee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2dfe1eeb2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2dfe1eeb2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dfe1eeb2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22dfe1eeb2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dfe1eeb2_2_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22dfe1eeb2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2dfe1eeb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22dfe1eeb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2dfe1eeb2_2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22dfe1eeb2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hyperlink" Target="https://bit.ly/3jgGZIV" TargetMode="External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Relationship Id="rId4" Type="http://schemas.openxmlformats.org/officeDocument/2006/relationships/image" Target="../media/image23.png"/><Relationship Id="rId5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7865044" y="4127220"/>
            <a:ext cx="1278956" cy="996574"/>
            <a:chOff x="6806445" y="5106572"/>
            <a:chExt cx="2352928" cy="1833423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20272" y="5106572"/>
              <a:ext cx="1896989" cy="14430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" name="Google Shape;131;p25"/>
            <p:cNvCxnSpPr/>
            <p:nvPr/>
          </p:nvCxnSpPr>
          <p:spPr>
            <a:xfrm>
              <a:off x="7258929" y="6549635"/>
              <a:ext cx="1392702" cy="0"/>
            </a:xfrm>
            <a:prstGeom prst="straightConnector1">
              <a:avLst/>
            </a:prstGeom>
            <a:solidFill>
              <a:srgbClr val="00B8FF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32" name="Google Shape;132;p25"/>
            <p:cNvSpPr txBox="1"/>
            <p:nvPr/>
          </p:nvSpPr>
          <p:spPr>
            <a:xfrm>
              <a:off x="6806445" y="6557793"/>
              <a:ext cx="2352928" cy="382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Beginner         Advanced</a:t>
              </a:r>
              <a:endParaRPr b="1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5"/>
          <p:cNvSpPr txBox="1"/>
          <p:nvPr/>
        </p:nvSpPr>
        <p:spPr>
          <a:xfrm>
            <a:off x="3814010" y="2216218"/>
            <a:ext cx="4357838" cy="1084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  <a:endParaRPr b="1"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948" y="1802963"/>
            <a:ext cx="1911417" cy="191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949575" y="4534250"/>
            <a:ext cx="17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Download Slide: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https://bit.ly/3jgGZIV</a:t>
            </a:r>
            <a:r>
              <a:rPr lang="en" sz="1200"/>
              <a:t> </a:t>
            </a:r>
            <a:endParaRPr sz="12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99" y="4238500"/>
            <a:ext cx="732375" cy="7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0" y="406321"/>
            <a:ext cx="5902377" cy="6081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34"/>
          <p:cNvGrpSpPr/>
          <p:nvPr/>
        </p:nvGrpSpPr>
        <p:grpSpPr>
          <a:xfrm>
            <a:off x="0" y="1618938"/>
            <a:ext cx="9144000" cy="3877718"/>
            <a:chOff x="0" y="1448851"/>
            <a:chExt cx="12192000" cy="5849640"/>
          </a:xfrm>
        </p:grpSpPr>
        <p:sp>
          <p:nvSpPr>
            <p:cNvPr id="224" name="Google Shape;224;p34"/>
            <p:cNvSpPr/>
            <p:nvPr/>
          </p:nvSpPr>
          <p:spPr>
            <a:xfrm rot="10800000">
              <a:off x="0" y="1448851"/>
              <a:ext cx="12192000" cy="5849640"/>
            </a:xfrm>
            <a:custGeom>
              <a:rect b="b" l="l" r="r" t="t"/>
              <a:pathLst>
                <a:path extrusionOk="0" h="22219" w="21600">
                  <a:moveTo>
                    <a:pt x="0" y="1648"/>
                  </a:moveTo>
                  <a:lnTo>
                    <a:pt x="21600" y="1648"/>
                  </a:lnTo>
                  <a:cubicBezTo>
                    <a:pt x="21600" y="7422"/>
                    <a:pt x="21597" y="-4104"/>
                    <a:pt x="21597" y="1670"/>
                  </a:cubicBezTo>
                  <a:cubicBezTo>
                    <a:pt x="10797" y="1670"/>
                    <a:pt x="10800" y="25570"/>
                    <a:pt x="0" y="21820"/>
                  </a:cubicBezTo>
                  <a:lnTo>
                    <a:pt x="0" y="16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109725" lIns="137150" spcFirstLastPara="1" rIns="137150" wrap="square" tIns="109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" name="Google Shape;225;p34"/>
            <p:cNvGrpSpPr/>
            <p:nvPr/>
          </p:nvGrpSpPr>
          <p:grpSpPr>
            <a:xfrm>
              <a:off x="9070849" y="1629581"/>
              <a:ext cx="2900486" cy="741054"/>
              <a:chOff x="9144795" y="1712113"/>
              <a:chExt cx="2900486" cy="741054"/>
            </a:xfrm>
          </p:grpSpPr>
          <p:sp>
            <p:nvSpPr>
              <p:cNvPr id="226" name="Google Shape;226;p34"/>
              <p:cNvSpPr/>
              <p:nvPr/>
            </p:nvSpPr>
            <p:spPr>
              <a:xfrm>
                <a:off x="11387797" y="1748186"/>
                <a:ext cx="657484" cy="667042"/>
              </a:xfrm>
              <a:custGeom>
                <a:rect b="b" l="l" r="r" t="t"/>
                <a:pathLst>
                  <a:path extrusionOk="0" h="293" w="288">
                    <a:moveTo>
                      <a:pt x="147" y="116"/>
                    </a:move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78" y="115"/>
                      <a:pt x="203" y="89"/>
                      <a:pt x="203" y="58"/>
                    </a:cubicBezTo>
                    <a:cubicBezTo>
                      <a:pt x="202" y="26"/>
                      <a:pt x="177" y="0"/>
                      <a:pt x="146" y="1"/>
                    </a:cubicBezTo>
                    <a:cubicBezTo>
                      <a:pt x="131" y="1"/>
                      <a:pt x="117" y="7"/>
                      <a:pt x="106" y="18"/>
                    </a:cubicBezTo>
                    <a:cubicBezTo>
                      <a:pt x="96" y="29"/>
                      <a:pt x="90" y="43"/>
                      <a:pt x="90" y="59"/>
                    </a:cubicBezTo>
                    <a:cubicBezTo>
                      <a:pt x="90" y="74"/>
                      <a:pt x="96" y="89"/>
                      <a:pt x="107" y="99"/>
                    </a:cubicBezTo>
                    <a:cubicBezTo>
                      <a:pt x="118" y="110"/>
                      <a:pt x="132" y="116"/>
                      <a:pt x="147" y="116"/>
                    </a:cubicBezTo>
                    <a:close/>
                    <a:moveTo>
                      <a:pt x="240" y="293"/>
                    </a:moveTo>
                    <a:cubicBezTo>
                      <a:pt x="288" y="292"/>
                      <a:pt x="288" y="292"/>
                      <a:pt x="288" y="292"/>
                    </a:cubicBezTo>
                    <a:cubicBezTo>
                      <a:pt x="255" y="185"/>
                      <a:pt x="255" y="185"/>
                      <a:pt x="255" y="185"/>
                    </a:cubicBezTo>
                    <a:cubicBezTo>
                      <a:pt x="250" y="167"/>
                      <a:pt x="228" y="136"/>
                      <a:pt x="189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2" y="135"/>
                      <a:pt x="172" y="135"/>
                      <a:pt x="172" y="136"/>
                    </a:cubicBezTo>
                    <a:cubicBezTo>
                      <a:pt x="173" y="137"/>
                      <a:pt x="173" y="137"/>
                      <a:pt x="173" y="137"/>
                    </a:cubicBezTo>
                    <a:cubicBezTo>
                      <a:pt x="172" y="139"/>
                      <a:pt x="172" y="139"/>
                      <a:pt x="172" y="139"/>
                    </a:cubicBezTo>
                    <a:cubicBezTo>
                      <a:pt x="172" y="143"/>
                      <a:pt x="168" y="148"/>
                      <a:pt x="161" y="155"/>
                    </a:cubicBezTo>
                    <a:cubicBezTo>
                      <a:pt x="173" y="232"/>
                      <a:pt x="173" y="232"/>
                      <a:pt x="173" y="232"/>
                    </a:cubicBezTo>
                    <a:cubicBezTo>
                      <a:pt x="148" y="263"/>
                      <a:pt x="148" y="263"/>
                      <a:pt x="148" y="263"/>
                    </a:cubicBezTo>
                    <a:cubicBezTo>
                      <a:pt x="138" y="250"/>
                      <a:pt x="138" y="250"/>
                      <a:pt x="138" y="250"/>
                    </a:cubicBezTo>
                    <a:cubicBezTo>
                      <a:pt x="123" y="233"/>
                      <a:pt x="123" y="233"/>
                      <a:pt x="123" y="233"/>
                    </a:cubicBezTo>
                    <a:cubicBezTo>
                      <a:pt x="133" y="155"/>
                      <a:pt x="133" y="155"/>
                      <a:pt x="133" y="155"/>
                    </a:cubicBezTo>
                    <a:cubicBezTo>
                      <a:pt x="126" y="149"/>
                      <a:pt x="122" y="143"/>
                      <a:pt x="122" y="139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2" y="136"/>
                      <a:pt x="122" y="136"/>
                      <a:pt x="122" y="136"/>
                    </a:cubicBezTo>
                    <a:cubicBezTo>
                      <a:pt x="122" y="136"/>
                      <a:pt x="122" y="135"/>
                      <a:pt x="122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61" y="135"/>
                      <a:pt x="39" y="167"/>
                      <a:pt x="33" y="185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49" y="293"/>
                      <a:pt x="49" y="293"/>
                      <a:pt x="49" y="293"/>
                    </a:cubicBezTo>
                    <a:cubicBezTo>
                      <a:pt x="69" y="222"/>
                      <a:pt x="69" y="222"/>
                      <a:pt x="69" y="222"/>
                    </a:cubicBezTo>
                    <a:cubicBezTo>
                      <a:pt x="84" y="222"/>
                      <a:pt x="84" y="222"/>
                      <a:pt x="84" y="222"/>
                    </a:cubicBezTo>
                    <a:cubicBezTo>
                      <a:pt x="63" y="293"/>
                      <a:pt x="63" y="293"/>
                      <a:pt x="63" y="293"/>
                    </a:cubicBezTo>
                    <a:cubicBezTo>
                      <a:pt x="225" y="293"/>
                      <a:pt x="225" y="293"/>
                      <a:pt x="225" y="293"/>
                    </a:cubicBezTo>
                    <a:cubicBezTo>
                      <a:pt x="205" y="221"/>
                      <a:pt x="205" y="221"/>
                      <a:pt x="205" y="221"/>
                    </a:cubicBezTo>
                    <a:cubicBezTo>
                      <a:pt x="219" y="221"/>
                      <a:pt x="219" y="221"/>
                      <a:pt x="219" y="221"/>
                    </a:cubicBezTo>
                    <a:lnTo>
                      <a:pt x="240" y="293"/>
                    </a:lnTo>
                    <a:close/>
                    <a:moveTo>
                      <a:pt x="154" y="150"/>
                    </a:moveTo>
                    <a:cubicBezTo>
                      <a:pt x="163" y="142"/>
                      <a:pt x="164" y="138"/>
                      <a:pt x="164" y="138"/>
                    </a:cubicBez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4" y="137"/>
                      <a:pt x="163" y="136"/>
                      <a:pt x="162" y="135"/>
                    </a:cubicBezTo>
                    <a:cubicBezTo>
                      <a:pt x="161" y="134"/>
                      <a:pt x="160" y="133"/>
                      <a:pt x="158" y="132"/>
                    </a:cubicBezTo>
                    <a:cubicBezTo>
                      <a:pt x="155" y="131"/>
                      <a:pt x="151" y="130"/>
                      <a:pt x="147" y="130"/>
                    </a:cubicBezTo>
                    <a:cubicBezTo>
                      <a:pt x="144" y="130"/>
                      <a:pt x="140" y="131"/>
                      <a:pt x="137" y="132"/>
                    </a:cubicBezTo>
                    <a:cubicBezTo>
                      <a:pt x="135" y="133"/>
                      <a:pt x="133" y="134"/>
                      <a:pt x="132" y="135"/>
                    </a:cubicBezTo>
                    <a:cubicBezTo>
                      <a:pt x="131" y="136"/>
                      <a:pt x="131" y="137"/>
                      <a:pt x="131" y="138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8"/>
                      <a:pt x="131" y="142"/>
                      <a:pt x="140" y="150"/>
                    </a:cubicBezTo>
                    <a:cubicBezTo>
                      <a:pt x="143" y="152"/>
                      <a:pt x="143" y="152"/>
                      <a:pt x="143" y="152"/>
                    </a:cubicBezTo>
                    <a:cubicBezTo>
                      <a:pt x="132" y="230"/>
                      <a:pt x="132" y="230"/>
                      <a:pt x="132" y="230"/>
                    </a:cubicBezTo>
                    <a:cubicBezTo>
                      <a:pt x="144" y="244"/>
                      <a:pt x="144" y="244"/>
                      <a:pt x="144" y="244"/>
                    </a:cubicBezTo>
                    <a:cubicBezTo>
                      <a:pt x="146" y="247"/>
                      <a:pt x="146" y="247"/>
                      <a:pt x="146" y="247"/>
                    </a:cubicBezTo>
                    <a:cubicBezTo>
                      <a:pt x="148" y="249"/>
                      <a:pt x="148" y="249"/>
                      <a:pt x="148" y="249"/>
                    </a:cubicBezTo>
                    <a:cubicBezTo>
                      <a:pt x="150" y="247"/>
                      <a:pt x="150" y="247"/>
                      <a:pt x="150" y="247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64" y="230"/>
                      <a:pt x="164" y="230"/>
                      <a:pt x="164" y="230"/>
                    </a:cubicBezTo>
                    <a:cubicBezTo>
                      <a:pt x="152" y="152"/>
                      <a:pt x="152" y="152"/>
                      <a:pt x="152" y="152"/>
                    </a:cubicBezTo>
                    <a:lnTo>
                      <a:pt x="154" y="150"/>
                    </a:ln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10640907" y="1762636"/>
                <a:ext cx="637477" cy="685801"/>
              </a:xfrm>
              <a:custGeom>
                <a:rect b="b" l="l" r="r" t="t"/>
                <a:pathLst>
                  <a:path extrusionOk="0" h="309" w="287">
                    <a:moveTo>
                      <a:pt x="107" y="99"/>
                    </a:moveTo>
                    <a:cubicBezTo>
                      <a:pt x="96" y="88"/>
                      <a:pt x="90" y="74"/>
                      <a:pt x="90" y="58"/>
                    </a:cubicBezTo>
                    <a:cubicBezTo>
                      <a:pt x="90" y="43"/>
                      <a:pt x="95" y="28"/>
                      <a:pt x="106" y="17"/>
                    </a:cubicBezTo>
                    <a:cubicBezTo>
                      <a:pt x="117" y="6"/>
                      <a:pt x="131" y="0"/>
                      <a:pt x="146" y="0"/>
                    </a:cubicBezTo>
                    <a:cubicBezTo>
                      <a:pt x="177" y="0"/>
                      <a:pt x="202" y="26"/>
                      <a:pt x="202" y="57"/>
                    </a:cubicBezTo>
                    <a:cubicBezTo>
                      <a:pt x="203" y="89"/>
                      <a:pt x="178" y="115"/>
                      <a:pt x="147" y="115"/>
                    </a:cubicBezTo>
                    <a:cubicBezTo>
                      <a:pt x="147" y="115"/>
                      <a:pt x="147" y="115"/>
                      <a:pt x="147" y="115"/>
                    </a:cubicBez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31" y="115"/>
                      <a:pt x="117" y="110"/>
                      <a:pt x="107" y="99"/>
                    </a:cubicBezTo>
                    <a:close/>
                    <a:moveTo>
                      <a:pt x="180" y="264"/>
                    </a:moveTo>
                    <a:cubicBezTo>
                      <a:pt x="180" y="264"/>
                      <a:pt x="179" y="262"/>
                      <a:pt x="180" y="260"/>
                    </a:cubicBezTo>
                    <a:cubicBezTo>
                      <a:pt x="186" y="251"/>
                      <a:pt x="191" y="244"/>
                      <a:pt x="195" y="238"/>
                    </a:cubicBezTo>
                    <a:cubicBezTo>
                      <a:pt x="205" y="221"/>
                      <a:pt x="207" y="219"/>
                      <a:pt x="207" y="219"/>
                    </a:cubicBezTo>
                    <a:cubicBezTo>
                      <a:pt x="207" y="218"/>
                      <a:pt x="207" y="218"/>
                      <a:pt x="207" y="218"/>
                    </a:cubicBezTo>
                    <a:cubicBezTo>
                      <a:pt x="207" y="218"/>
                      <a:pt x="207" y="218"/>
                      <a:pt x="207" y="218"/>
                    </a:cubicBezTo>
                    <a:cubicBezTo>
                      <a:pt x="209" y="217"/>
                      <a:pt x="210" y="216"/>
                      <a:pt x="210" y="216"/>
                    </a:cubicBezTo>
                    <a:cubicBezTo>
                      <a:pt x="224" y="218"/>
                      <a:pt x="224" y="218"/>
                      <a:pt x="224" y="218"/>
                    </a:cubicBezTo>
                    <a:cubicBezTo>
                      <a:pt x="224" y="218"/>
                      <a:pt x="225" y="218"/>
                      <a:pt x="226" y="216"/>
                    </a:cubicBezTo>
                    <a:cubicBezTo>
                      <a:pt x="244" y="199"/>
                      <a:pt x="244" y="199"/>
                      <a:pt x="244" y="199"/>
                    </a:cubicBezTo>
                    <a:cubicBezTo>
                      <a:pt x="245" y="197"/>
                      <a:pt x="245" y="197"/>
                      <a:pt x="245" y="197"/>
                    </a:cubicBezTo>
                    <a:cubicBezTo>
                      <a:pt x="243" y="180"/>
                      <a:pt x="243" y="180"/>
                      <a:pt x="243" y="180"/>
                    </a:cubicBezTo>
                    <a:cubicBezTo>
                      <a:pt x="243" y="178"/>
                      <a:pt x="243" y="178"/>
                      <a:pt x="243" y="178"/>
                    </a:cubicBezTo>
                    <a:cubicBezTo>
                      <a:pt x="243" y="178"/>
                      <a:pt x="242" y="177"/>
                      <a:pt x="241" y="177"/>
                    </a:cubicBezTo>
                    <a:cubicBezTo>
                      <a:pt x="241" y="177"/>
                      <a:pt x="241" y="177"/>
                      <a:pt x="241" y="177"/>
                    </a:cubicBezTo>
                    <a:cubicBezTo>
                      <a:pt x="230" y="179"/>
                      <a:pt x="230" y="179"/>
                      <a:pt x="230" y="179"/>
                    </a:cubicBezTo>
                    <a:cubicBezTo>
                      <a:pt x="228" y="179"/>
                      <a:pt x="229" y="181"/>
                      <a:pt x="229" y="183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92"/>
                      <a:pt x="228" y="194"/>
                      <a:pt x="228" y="194"/>
                    </a:cubicBezTo>
                    <a:cubicBezTo>
                      <a:pt x="220" y="203"/>
                      <a:pt x="220" y="203"/>
                      <a:pt x="220" y="203"/>
                    </a:cubicBezTo>
                    <a:cubicBezTo>
                      <a:pt x="220" y="203"/>
                      <a:pt x="219" y="203"/>
                      <a:pt x="217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2" y="203"/>
                      <a:pt x="212" y="203"/>
                      <a:pt x="211" y="203"/>
                    </a:cubicBezTo>
                    <a:cubicBezTo>
                      <a:pt x="210" y="203"/>
                      <a:pt x="209" y="202"/>
                      <a:pt x="208" y="200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203" y="198"/>
                      <a:pt x="203" y="197"/>
                      <a:pt x="201" y="195"/>
                    </a:cubicBez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89"/>
                      <a:pt x="199" y="188"/>
                    </a:cubicBezTo>
                    <a:cubicBezTo>
                      <a:pt x="202" y="179"/>
                      <a:pt x="202" y="179"/>
                      <a:pt x="202" y="179"/>
                    </a:cubicBezTo>
                    <a:cubicBezTo>
                      <a:pt x="202" y="177"/>
                      <a:pt x="203" y="175"/>
                      <a:pt x="204" y="175"/>
                    </a:cubicBezTo>
                    <a:cubicBezTo>
                      <a:pt x="214" y="173"/>
                      <a:pt x="214" y="173"/>
                      <a:pt x="214" y="173"/>
                    </a:cubicBezTo>
                    <a:cubicBezTo>
                      <a:pt x="215" y="172"/>
                      <a:pt x="215" y="172"/>
                      <a:pt x="215" y="172"/>
                    </a:cubicBezTo>
                    <a:cubicBezTo>
                      <a:pt x="215" y="172"/>
                      <a:pt x="215" y="172"/>
                      <a:pt x="217" y="172"/>
                    </a:cubicBezTo>
                    <a:cubicBezTo>
                      <a:pt x="217" y="172"/>
                      <a:pt x="216" y="171"/>
                      <a:pt x="216" y="169"/>
                    </a:cubicBezTo>
                    <a:cubicBezTo>
                      <a:pt x="214" y="158"/>
                      <a:pt x="214" y="158"/>
                      <a:pt x="214" y="158"/>
                    </a:cubicBezTo>
                    <a:cubicBezTo>
                      <a:pt x="214" y="158"/>
                      <a:pt x="212" y="157"/>
                      <a:pt x="211" y="157"/>
                    </a:cubicBezTo>
                    <a:cubicBezTo>
                      <a:pt x="211" y="157"/>
                      <a:pt x="210" y="157"/>
                      <a:pt x="210" y="157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2" y="164"/>
                      <a:pt x="191" y="165"/>
                      <a:pt x="191" y="166"/>
                    </a:cubicBezTo>
                    <a:cubicBezTo>
                      <a:pt x="183" y="189"/>
                      <a:pt x="183" y="189"/>
                      <a:pt x="183" y="189"/>
                    </a:cubicBezTo>
                    <a:cubicBezTo>
                      <a:pt x="183" y="189"/>
                      <a:pt x="183" y="191"/>
                      <a:pt x="184" y="193"/>
                    </a:cubicBezTo>
                    <a:cubicBezTo>
                      <a:pt x="189" y="203"/>
                      <a:pt x="189" y="203"/>
                      <a:pt x="189" y="203"/>
                    </a:cubicBezTo>
                    <a:cubicBezTo>
                      <a:pt x="191" y="204"/>
                      <a:pt x="190" y="206"/>
                      <a:pt x="190" y="206"/>
                    </a:cubicBezTo>
                    <a:cubicBezTo>
                      <a:pt x="162" y="250"/>
                      <a:pt x="162" y="250"/>
                      <a:pt x="162" y="250"/>
                    </a:cubicBezTo>
                    <a:cubicBezTo>
                      <a:pt x="162" y="250"/>
                      <a:pt x="160" y="250"/>
                      <a:pt x="159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6" y="249"/>
                      <a:pt x="145" y="249"/>
                      <a:pt x="145" y="249"/>
                    </a:cubicBezTo>
                    <a:cubicBezTo>
                      <a:pt x="144" y="249"/>
                      <a:pt x="144" y="249"/>
                      <a:pt x="144" y="250"/>
                    </a:cubicBezTo>
                    <a:cubicBezTo>
                      <a:pt x="126" y="267"/>
                      <a:pt x="126" y="267"/>
                      <a:pt x="126" y="267"/>
                    </a:cubicBezTo>
                    <a:cubicBezTo>
                      <a:pt x="125" y="268"/>
                      <a:pt x="125" y="269"/>
                      <a:pt x="125" y="271"/>
                    </a:cubicBezTo>
                    <a:cubicBezTo>
                      <a:pt x="128" y="288"/>
                      <a:pt x="128" y="288"/>
                      <a:pt x="128" y="288"/>
                    </a:cubicBezTo>
                    <a:cubicBezTo>
                      <a:pt x="126" y="289"/>
                      <a:pt x="127" y="290"/>
                      <a:pt x="129" y="290"/>
                    </a:cubicBezTo>
                    <a:cubicBezTo>
                      <a:pt x="129" y="290"/>
                      <a:pt x="129" y="290"/>
                      <a:pt x="129" y="290"/>
                    </a:cubicBezTo>
                    <a:cubicBezTo>
                      <a:pt x="140" y="287"/>
                      <a:pt x="140" y="287"/>
                      <a:pt x="140" y="287"/>
                    </a:cubicBezTo>
                    <a:cubicBezTo>
                      <a:pt x="142" y="287"/>
                      <a:pt x="142" y="285"/>
                      <a:pt x="142" y="285"/>
                    </a:cubicBezTo>
                    <a:cubicBezTo>
                      <a:pt x="141" y="275"/>
                      <a:pt x="141" y="275"/>
                      <a:pt x="141" y="275"/>
                    </a:cubicBezTo>
                    <a:cubicBezTo>
                      <a:pt x="141" y="274"/>
                      <a:pt x="140" y="272"/>
                      <a:pt x="142" y="272"/>
                    </a:cubicBezTo>
                    <a:cubicBezTo>
                      <a:pt x="149" y="266"/>
                      <a:pt x="149" y="266"/>
                      <a:pt x="149" y="266"/>
                    </a:cubicBezTo>
                    <a:cubicBezTo>
                      <a:pt x="150" y="264"/>
                      <a:pt x="152" y="263"/>
                      <a:pt x="153" y="263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4" y="266"/>
                      <a:pt x="165" y="265"/>
                      <a:pt x="165" y="267"/>
                    </a:cubicBezTo>
                    <a:cubicBezTo>
                      <a:pt x="171" y="276"/>
                      <a:pt x="171" y="276"/>
                      <a:pt x="171" y="276"/>
                    </a:cubicBezTo>
                    <a:cubicBezTo>
                      <a:pt x="173" y="277"/>
                      <a:pt x="171" y="279"/>
                      <a:pt x="171" y="279"/>
                    </a:cubicBezTo>
                    <a:cubicBezTo>
                      <a:pt x="169" y="289"/>
                      <a:pt x="169" y="289"/>
                      <a:pt x="169" y="289"/>
                    </a:cubicBezTo>
                    <a:cubicBezTo>
                      <a:pt x="167" y="289"/>
                      <a:pt x="167" y="291"/>
                      <a:pt x="166" y="291"/>
                    </a:cubicBezTo>
                    <a:cubicBezTo>
                      <a:pt x="165" y="292"/>
                      <a:pt x="165" y="292"/>
                      <a:pt x="164" y="292"/>
                    </a:cubicBezTo>
                    <a:cubicBezTo>
                      <a:pt x="157" y="295"/>
                      <a:pt x="157" y="295"/>
                      <a:pt x="157" y="295"/>
                    </a:cubicBezTo>
                    <a:cubicBezTo>
                      <a:pt x="155" y="295"/>
                      <a:pt x="154" y="296"/>
                      <a:pt x="154" y="296"/>
                    </a:cubicBezTo>
                    <a:cubicBezTo>
                      <a:pt x="154" y="296"/>
                      <a:pt x="154" y="296"/>
                      <a:pt x="154" y="297"/>
                    </a:cubicBezTo>
                    <a:cubicBezTo>
                      <a:pt x="156" y="308"/>
                      <a:pt x="156" y="308"/>
                      <a:pt x="156" y="308"/>
                    </a:cubicBezTo>
                    <a:cubicBezTo>
                      <a:pt x="157" y="309"/>
                      <a:pt x="157" y="309"/>
                      <a:pt x="158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77" y="304"/>
                      <a:pt x="177" y="304"/>
                      <a:pt x="177" y="304"/>
                    </a:cubicBezTo>
                    <a:cubicBezTo>
                      <a:pt x="177" y="304"/>
                      <a:pt x="178" y="302"/>
                      <a:pt x="180" y="302"/>
                    </a:cubicBezTo>
                    <a:cubicBezTo>
                      <a:pt x="181" y="298"/>
                      <a:pt x="182" y="295"/>
                      <a:pt x="183" y="292"/>
                    </a:cubicBezTo>
                    <a:cubicBezTo>
                      <a:pt x="187" y="280"/>
                      <a:pt x="188" y="279"/>
                      <a:pt x="188" y="278"/>
                    </a:cubicBezTo>
                    <a:cubicBezTo>
                      <a:pt x="188" y="278"/>
                      <a:pt x="188" y="278"/>
                      <a:pt x="188" y="278"/>
                    </a:cubicBezTo>
                    <a:cubicBezTo>
                      <a:pt x="187" y="277"/>
                      <a:pt x="187" y="275"/>
                      <a:pt x="187" y="274"/>
                    </a:cubicBezTo>
                    <a:cubicBezTo>
                      <a:pt x="180" y="264"/>
                      <a:pt x="180" y="264"/>
                      <a:pt x="180" y="264"/>
                    </a:cubicBezTo>
                    <a:close/>
                    <a:moveTo>
                      <a:pt x="255" y="184"/>
                    </a:moveTo>
                    <a:cubicBezTo>
                      <a:pt x="249" y="167"/>
                      <a:pt x="227" y="135"/>
                      <a:pt x="189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11" y="134"/>
                      <a:pt x="111" y="134"/>
                      <a:pt x="111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0" y="134"/>
                      <a:pt x="100" y="134"/>
                      <a:pt x="100" y="134"/>
                    </a:cubicBezTo>
                    <a:cubicBezTo>
                      <a:pt x="61" y="135"/>
                      <a:pt x="38" y="167"/>
                      <a:pt x="33" y="185"/>
                    </a:cubicBezTo>
                    <a:cubicBezTo>
                      <a:pt x="0" y="292"/>
                      <a:pt x="0" y="292"/>
                      <a:pt x="0" y="292"/>
                    </a:cubicBezTo>
                    <a:cubicBezTo>
                      <a:pt x="48" y="292"/>
                      <a:pt x="48" y="292"/>
                      <a:pt x="48" y="292"/>
                    </a:cubicBezTo>
                    <a:cubicBezTo>
                      <a:pt x="69" y="221"/>
                      <a:pt x="69" y="221"/>
                      <a:pt x="69" y="221"/>
                    </a:cubicBezTo>
                    <a:cubicBezTo>
                      <a:pt x="83" y="221"/>
                      <a:pt x="83" y="221"/>
                      <a:pt x="83" y="221"/>
                    </a:cubicBezTo>
                    <a:cubicBezTo>
                      <a:pt x="63" y="292"/>
                      <a:pt x="63" y="292"/>
                      <a:pt x="63" y="29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19" y="291"/>
                      <a:pt x="119" y="291"/>
                      <a:pt x="119" y="290"/>
                    </a:cubicBezTo>
                    <a:cubicBezTo>
                      <a:pt x="119" y="289"/>
                      <a:pt x="119" y="287"/>
                      <a:pt x="119" y="286"/>
                    </a:cubicBezTo>
                    <a:cubicBezTo>
                      <a:pt x="117" y="272"/>
                      <a:pt x="117" y="272"/>
                      <a:pt x="117" y="272"/>
                    </a:cubicBezTo>
                    <a:cubicBezTo>
                      <a:pt x="116" y="265"/>
                      <a:pt x="119" y="262"/>
                      <a:pt x="121" y="261"/>
                    </a:cubicBezTo>
                    <a:cubicBezTo>
                      <a:pt x="137" y="246"/>
                      <a:pt x="137" y="246"/>
                      <a:pt x="137" y="246"/>
                    </a:cubicBezTo>
                    <a:cubicBezTo>
                      <a:pt x="137" y="246"/>
                      <a:pt x="137" y="245"/>
                      <a:pt x="138" y="244"/>
                    </a:cubicBezTo>
                    <a:cubicBezTo>
                      <a:pt x="139" y="242"/>
                      <a:pt x="142" y="241"/>
                      <a:pt x="145" y="241"/>
                    </a:cubicBezTo>
                    <a:cubicBezTo>
                      <a:pt x="146" y="241"/>
                      <a:pt x="148" y="241"/>
                      <a:pt x="149" y="242"/>
                    </a:cubicBezTo>
                    <a:cubicBezTo>
                      <a:pt x="157" y="242"/>
                      <a:pt x="157" y="242"/>
                      <a:pt x="157" y="242"/>
                    </a:cubicBezTo>
                    <a:cubicBezTo>
                      <a:pt x="181" y="205"/>
                      <a:pt x="181" y="205"/>
                      <a:pt x="181" y="205"/>
                    </a:cubicBezTo>
                    <a:cubicBezTo>
                      <a:pt x="177" y="196"/>
                      <a:pt x="177" y="196"/>
                      <a:pt x="177" y="196"/>
                    </a:cubicBezTo>
                    <a:cubicBezTo>
                      <a:pt x="176" y="195"/>
                      <a:pt x="176" y="195"/>
                      <a:pt x="176" y="195"/>
                    </a:cubicBezTo>
                    <a:cubicBezTo>
                      <a:pt x="176" y="194"/>
                      <a:pt x="176" y="194"/>
                      <a:pt x="176" y="194"/>
                    </a:cubicBez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87"/>
                      <a:pt x="175" y="187"/>
                      <a:pt x="175" y="187"/>
                    </a:cubicBezTo>
                    <a:cubicBezTo>
                      <a:pt x="183" y="165"/>
                      <a:pt x="183" y="165"/>
                      <a:pt x="183" y="165"/>
                    </a:cubicBezTo>
                    <a:cubicBezTo>
                      <a:pt x="183" y="162"/>
                      <a:pt x="185" y="158"/>
                      <a:pt x="191" y="156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9" y="149"/>
                      <a:pt x="209" y="149"/>
                      <a:pt x="209" y="149"/>
                    </a:cubicBezTo>
                    <a:cubicBezTo>
                      <a:pt x="209" y="149"/>
                      <a:pt x="210" y="149"/>
                      <a:pt x="211" y="149"/>
                    </a:cubicBezTo>
                    <a:cubicBezTo>
                      <a:pt x="214" y="149"/>
                      <a:pt x="217" y="151"/>
                      <a:pt x="218" y="151"/>
                    </a:cubicBezTo>
                    <a:cubicBezTo>
                      <a:pt x="221" y="153"/>
                      <a:pt x="221" y="153"/>
                      <a:pt x="221" y="153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24" y="167"/>
                      <a:pt x="224" y="167"/>
                      <a:pt x="224" y="167"/>
                    </a:cubicBezTo>
                    <a:cubicBezTo>
                      <a:pt x="225" y="170"/>
                      <a:pt x="225" y="170"/>
                      <a:pt x="225" y="170"/>
                    </a:cubicBezTo>
                    <a:cubicBezTo>
                      <a:pt x="225" y="173"/>
                      <a:pt x="225" y="173"/>
                      <a:pt x="225" y="173"/>
                    </a:cubicBezTo>
                    <a:cubicBezTo>
                      <a:pt x="227" y="172"/>
                      <a:pt x="228" y="171"/>
                      <a:pt x="228" y="171"/>
                    </a:cubicBezTo>
                    <a:cubicBezTo>
                      <a:pt x="239" y="169"/>
                      <a:pt x="239" y="169"/>
                      <a:pt x="239" y="169"/>
                    </a:cubicBezTo>
                    <a:cubicBezTo>
                      <a:pt x="240" y="169"/>
                      <a:pt x="240" y="169"/>
                      <a:pt x="241" y="169"/>
                    </a:cubicBezTo>
                    <a:cubicBezTo>
                      <a:pt x="246" y="169"/>
                      <a:pt x="250" y="172"/>
                      <a:pt x="250" y="176"/>
                    </a:cubicBezTo>
                    <a:cubicBezTo>
                      <a:pt x="251" y="178"/>
                      <a:pt x="251" y="178"/>
                      <a:pt x="251" y="178"/>
                    </a:cubicBezTo>
                    <a:cubicBezTo>
                      <a:pt x="251" y="178"/>
                      <a:pt x="251" y="178"/>
                      <a:pt x="251" y="178"/>
                    </a:cubicBezTo>
                    <a:cubicBezTo>
                      <a:pt x="251" y="179"/>
                      <a:pt x="251" y="179"/>
                      <a:pt x="251" y="179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2" y="201"/>
                      <a:pt x="252" y="201"/>
                      <a:pt x="252" y="201"/>
                    </a:cubicBezTo>
                    <a:cubicBezTo>
                      <a:pt x="251" y="203"/>
                      <a:pt x="251" y="203"/>
                      <a:pt x="251" y="203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0" y="205"/>
                      <a:pt x="250" y="205"/>
                      <a:pt x="250" y="205"/>
                    </a:cubicBezTo>
                    <a:cubicBezTo>
                      <a:pt x="232" y="221"/>
                      <a:pt x="232" y="221"/>
                      <a:pt x="232" y="221"/>
                    </a:cubicBezTo>
                    <a:cubicBezTo>
                      <a:pt x="230" y="225"/>
                      <a:pt x="226" y="226"/>
                      <a:pt x="225" y="226"/>
                    </a:cubicBezTo>
                    <a:cubicBezTo>
                      <a:pt x="224" y="226"/>
                      <a:pt x="224" y="226"/>
                      <a:pt x="224" y="226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6"/>
                      <a:pt x="220" y="226"/>
                      <a:pt x="220" y="226"/>
                    </a:cubicBezTo>
                    <a:cubicBezTo>
                      <a:pt x="240" y="292"/>
                      <a:pt x="240" y="292"/>
                      <a:pt x="240" y="292"/>
                    </a:cubicBezTo>
                    <a:cubicBezTo>
                      <a:pt x="287" y="292"/>
                      <a:pt x="287" y="292"/>
                      <a:pt x="287" y="292"/>
                    </a:cubicBezTo>
                    <a:lnTo>
                      <a:pt x="255" y="184"/>
                    </a:lnTo>
                    <a:close/>
                    <a:moveTo>
                      <a:pt x="188" y="263"/>
                    </a:moveTo>
                    <a:cubicBezTo>
                      <a:pt x="193" y="269"/>
                      <a:pt x="193" y="269"/>
                      <a:pt x="193" y="269"/>
                    </a:cubicBezTo>
                    <a:cubicBezTo>
                      <a:pt x="194" y="270"/>
                      <a:pt x="194" y="270"/>
                      <a:pt x="194" y="270"/>
                    </a:cubicBezTo>
                    <a:cubicBezTo>
                      <a:pt x="194" y="272"/>
                      <a:pt x="194" y="272"/>
                      <a:pt x="194" y="272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5" y="277"/>
                      <a:pt x="195" y="277"/>
                      <a:pt x="195" y="277"/>
                    </a:cubicBezTo>
                    <a:cubicBezTo>
                      <a:pt x="196" y="279"/>
                      <a:pt x="196" y="279"/>
                      <a:pt x="196" y="279"/>
                    </a:cubicBezTo>
                    <a:cubicBezTo>
                      <a:pt x="195" y="281"/>
                      <a:pt x="195" y="281"/>
                      <a:pt x="195" y="281"/>
                    </a:cubicBezTo>
                    <a:cubicBezTo>
                      <a:pt x="191" y="292"/>
                      <a:pt x="191" y="292"/>
                      <a:pt x="191" y="292"/>
                    </a:cubicBezTo>
                    <a:cubicBezTo>
                      <a:pt x="225" y="292"/>
                      <a:pt x="225" y="292"/>
                      <a:pt x="225" y="292"/>
                    </a:cubicBezTo>
                    <a:cubicBezTo>
                      <a:pt x="208" y="233"/>
                      <a:pt x="208" y="233"/>
                      <a:pt x="208" y="233"/>
                    </a:cubicBezTo>
                    <a:lnTo>
                      <a:pt x="188" y="263"/>
                    </a:ln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9144795" y="1788243"/>
                <a:ext cx="633114" cy="664924"/>
              </a:xfrm>
              <a:custGeom>
                <a:rect b="b" l="l" r="r" t="t"/>
                <a:pathLst>
                  <a:path extrusionOk="0" h="271" w="258">
                    <a:moveTo>
                      <a:pt x="96" y="89"/>
                    </a:moveTo>
                    <a:cubicBezTo>
                      <a:pt x="86" y="79"/>
                      <a:pt x="81" y="66"/>
                      <a:pt x="81" y="52"/>
                    </a:cubicBezTo>
                    <a:cubicBezTo>
                      <a:pt x="81" y="38"/>
                      <a:pt x="85" y="25"/>
                      <a:pt x="95" y="15"/>
                    </a:cubicBezTo>
                    <a:cubicBezTo>
                      <a:pt x="105" y="5"/>
                      <a:pt x="118" y="0"/>
                      <a:pt x="131" y="0"/>
                    </a:cubicBezTo>
                    <a:cubicBezTo>
                      <a:pt x="159" y="0"/>
                      <a:pt x="182" y="23"/>
                      <a:pt x="182" y="51"/>
                    </a:cubicBezTo>
                    <a:cubicBezTo>
                      <a:pt x="182" y="80"/>
                      <a:pt x="160" y="103"/>
                      <a:pt x="132" y="103"/>
                    </a:cubicBezTo>
                    <a:cubicBezTo>
                      <a:pt x="131" y="103"/>
                      <a:pt x="131" y="103"/>
                      <a:pt x="131" y="103"/>
                    </a:cubicBezTo>
                    <a:cubicBezTo>
                      <a:pt x="118" y="103"/>
                      <a:pt x="105" y="99"/>
                      <a:pt x="96" y="89"/>
                    </a:cubicBezTo>
                    <a:close/>
                    <a:moveTo>
                      <a:pt x="217" y="197"/>
                    </a:moveTo>
                    <a:cubicBezTo>
                      <a:pt x="217" y="263"/>
                      <a:pt x="217" y="263"/>
                      <a:pt x="217" y="263"/>
                    </a:cubicBezTo>
                    <a:cubicBezTo>
                      <a:pt x="217" y="267"/>
                      <a:pt x="213" y="271"/>
                      <a:pt x="209" y="271"/>
                    </a:cubicBez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14" y="271"/>
                      <a:pt x="110" y="267"/>
                      <a:pt x="110" y="263"/>
                    </a:cubicBezTo>
                    <a:cubicBezTo>
                      <a:pt x="110" y="197"/>
                      <a:pt x="110" y="197"/>
                      <a:pt x="110" y="197"/>
                    </a:cubicBezTo>
                    <a:cubicBezTo>
                      <a:pt x="110" y="193"/>
                      <a:pt x="113" y="189"/>
                      <a:pt x="118" y="189"/>
                    </a:cubicBezTo>
                    <a:cubicBezTo>
                      <a:pt x="209" y="189"/>
                      <a:pt x="209" y="189"/>
                      <a:pt x="209" y="189"/>
                    </a:cubicBezTo>
                    <a:cubicBezTo>
                      <a:pt x="214" y="189"/>
                      <a:pt x="217" y="193"/>
                      <a:pt x="217" y="197"/>
                    </a:cubicBezTo>
                    <a:close/>
                    <a:moveTo>
                      <a:pt x="203" y="253"/>
                    </a:moveTo>
                    <a:cubicBezTo>
                      <a:pt x="203" y="203"/>
                      <a:pt x="203" y="203"/>
                      <a:pt x="203" y="203"/>
                    </a:cubicBezTo>
                    <a:cubicBezTo>
                      <a:pt x="124" y="203"/>
                      <a:pt x="124" y="203"/>
                      <a:pt x="124" y="203"/>
                    </a:cubicBezTo>
                    <a:cubicBezTo>
                      <a:pt x="124" y="253"/>
                      <a:pt x="124" y="253"/>
                      <a:pt x="124" y="253"/>
                    </a:cubicBezTo>
                    <a:lnTo>
                      <a:pt x="203" y="253"/>
                    </a:lnTo>
                    <a:close/>
                    <a:moveTo>
                      <a:pt x="164" y="266"/>
                    </a:moveTo>
                    <a:cubicBezTo>
                      <a:pt x="164" y="266"/>
                      <a:pt x="164" y="266"/>
                      <a:pt x="164" y="266"/>
                    </a:cubicBezTo>
                    <a:cubicBezTo>
                      <a:pt x="164" y="262"/>
                      <a:pt x="164" y="262"/>
                      <a:pt x="164" y="262"/>
                    </a:cubicBezTo>
                    <a:cubicBezTo>
                      <a:pt x="164" y="262"/>
                      <a:pt x="164" y="262"/>
                      <a:pt x="160" y="262"/>
                    </a:cubicBezTo>
                    <a:cubicBezTo>
                      <a:pt x="160" y="262"/>
                      <a:pt x="160" y="262"/>
                      <a:pt x="160" y="265"/>
                    </a:cubicBezTo>
                    <a:cubicBezTo>
                      <a:pt x="160" y="265"/>
                      <a:pt x="160" y="265"/>
                      <a:pt x="164" y="266"/>
                    </a:cubicBezTo>
                    <a:close/>
                    <a:moveTo>
                      <a:pt x="164" y="261"/>
                    </a:moveTo>
                    <a:cubicBezTo>
                      <a:pt x="164" y="261"/>
                      <a:pt x="164" y="261"/>
                      <a:pt x="164" y="261"/>
                    </a:cubicBezTo>
                    <a:cubicBezTo>
                      <a:pt x="164" y="258"/>
                      <a:pt x="164" y="258"/>
                      <a:pt x="164" y="258"/>
                    </a:cubicBezTo>
                    <a:cubicBezTo>
                      <a:pt x="164" y="258"/>
                      <a:pt x="164" y="258"/>
                      <a:pt x="160" y="259"/>
                    </a:cubicBezTo>
                    <a:cubicBezTo>
                      <a:pt x="160" y="259"/>
                      <a:pt x="160" y="259"/>
                      <a:pt x="160" y="261"/>
                    </a:cubicBezTo>
                    <a:cubicBezTo>
                      <a:pt x="160" y="261"/>
                      <a:pt x="160" y="261"/>
                      <a:pt x="164" y="261"/>
                    </a:cubicBezTo>
                    <a:close/>
                    <a:moveTo>
                      <a:pt x="170" y="266"/>
                    </a:moveTo>
                    <a:cubicBezTo>
                      <a:pt x="170" y="266"/>
                      <a:pt x="170" y="266"/>
                      <a:pt x="170" y="266"/>
                    </a:cubicBezTo>
                    <a:cubicBezTo>
                      <a:pt x="170" y="262"/>
                      <a:pt x="170" y="262"/>
                      <a:pt x="170" y="262"/>
                    </a:cubicBezTo>
                    <a:cubicBezTo>
                      <a:pt x="170" y="262"/>
                      <a:pt x="170" y="262"/>
                      <a:pt x="164" y="262"/>
                    </a:cubicBezTo>
                    <a:cubicBezTo>
                      <a:pt x="164" y="262"/>
                      <a:pt x="164" y="262"/>
                      <a:pt x="164" y="266"/>
                    </a:cubicBezTo>
                    <a:cubicBezTo>
                      <a:pt x="164" y="266"/>
                      <a:pt x="164" y="266"/>
                      <a:pt x="170" y="266"/>
                    </a:cubicBezTo>
                    <a:close/>
                    <a:moveTo>
                      <a:pt x="170" y="261"/>
                    </a:moveTo>
                    <a:cubicBezTo>
                      <a:pt x="170" y="261"/>
                      <a:pt x="170" y="261"/>
                      <a:pt x="170" y="261"/>
                    </a:cubicBezTo>
                    <a:cubicBezTo>
                      <a:pt x="170" y="257"/>
                      <a:pt x="170" y="257"/>
                      <a:pt x="170" y="257"/>
                    </a:cubicBezTo>
                    <a:cubicBezTo>
                      <a:pt x="170" y="257"/>
                      <a:pt x="170" y="257"/>
                      <a:pt x="164" y="258"/>
                    </a:cubicBezTo>
                    <a:cubicBezTo>
                      <a:pt x="164" y="258"/>
                      <a:pt x="164" y="258"/>
                      <a:pt x="164" y="261"/>
                    </a:cubicBezTo>
                    <a:cubicBezTo>
                      <a:pt x="164" y="261"/>
                      <a:pt x="164" y="261"/>
                      <a:pt x="170" y="261"/>
                    </a:cubicBezTo>
                    <a:close/>
                    <a:moveTo>
                      <a:pt x="104" y="262"/>
                    </a:moveTo>
                    <a:cubicBezTo>
                      <a:pt x="62" y="262"/>
                      <a:pt x="62" y="262"/>
                      <a:pt x="62" y="262"/>
                    </a:cubicBezTo>
                    <a:cubicBezTo>
                      <a:pt x="57" y="262"/>
                      <a:pt x="57" y="262"/>
                      <a:pt x="57" y="262"/>
                    </a:cubicBezTo>
                    <a:cubicBezTo>
                      <a:pt x="57" y="262"/>
                      <a:pt x="57" y="262"/>
                      <a:pt x="75" y="198"/>
                    </a:cubicBezTo>
                    <a:cubicBezTo>
                      <a:pt x="75" y="198"/>
                      <a:pt x="75" y="198"/>
                      <a:pt x="62" y="198"/>
                    </a:cubicBezTo>
                    <a:cubicBezTo>
                      <a:pt x="62" y="198"/>
                      <a:pt x="62" y="198"/>
                      <a:pt x="43" y="262"/>
                    </a:cubicBezTo>
                    <a:cubicBezTo>
                      <a:pt x="43" y="262"/>
                      <a:pt x="43" y="262"/>
                      <a:pt x="42" y="262"/>
                    </a:cubicBezTo>
                    <a:cubicBezTo>
                      <a:pt x="40" y="262"/>
                      <a:pt x="31" y="262"/>
                      <a:pt x="0" y="262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34" y="150"/>
                      <a:pt x="54" y="121"/>
                      <a:pt x="88" y="120"/>
                    </a:cubicBezTo>
                    <a:cubicBezTo>
                      <a:pt x="89" y="120"/>
                      <a:pt x="89" y="120"/>
                      <a:pt x="90" y="120"/>
                    </a:cubicBezTo>
                    <a:cubicBezTo>
                      <a:pt x="90" y="120"/>
                      <a:pt x="165" y="120"/>
                      <a:pt x="168" y="120"/>
                    </a:cubicBezTo>
                    <a:cubicBezTo>
                      <a:pt x="169" y="120"/>
                      <a:pt x="169" y="120"/>
                      <a:pt x="170" y="120"/>
                    </a:cubicBezTo>
                    <a:cubicBezTo>
                      <a:pt x="204" y="121"/>
                      <a:pt x="224" y="150"/>
                      <a:pt x="229" y="165"/>
                    </a:cubicBezTo>
                    <a:cubicBezTo>
                      <a:pt x="258" y="262"/>
                      <a:pt x="258" y="262"/>
                      <a:pt x="258" y="262"/>
                    </a:cubicBezTo>
                    <a:cubicBezTo>
                      <a:pt x="258" y="262"/>
                      <a:pt x="258" y="262"/>
                      <a:pt x="223" y="262"/>
                    </a:cubicBezTo>
                    <a:cubicBezTo>
                      <a:pt x="223" y="197"/>
                      <a:pt x="223" y="197"/>
                      <a:pt x="223" y="197"/>
                    </a:cubicBezTo>
                    <a:cubicBezTo>
                      <a:pt x="223" y="190"/>
                      <a:pt x="217" y="183"/>
                      <a:pt x="209" y="183"/>
                    </a:cubicBezTo>
                    <a:cubicBezTo>
                      <a:pt x="118" y="183"/>
                      <a:pt x="118" y="183"/>
                      <a:pt x="118" y="183"/>
                    </a:cubicBezTo>
                    <a:cubicBezTo>
                      <a:pt x="110" y="183"/>
                      <a:pt x="104" y="190"/>
                      <a:pt x="104" y="197"/>
                    </a:cubicBezTo>
                    <a:lnTo>
                      <a:pt x="104" y="262"/>
                    </a:lnTo>
                    <a:close/>
                    <a:moveTo>
                      <a:pt x="223" y="154"/>
                    </a:moveTo>
                    <a:cubicBezTo>
                      <a:pt x="224" y="155"/>
                      <a:pt x="224" y="156"/>
                      <a:pt x="225" y="157"/>
                    </a:cubicBezTo>
                    <a:cubicBezTo>
                      <a:pt x="224" y="156"/>
                      <a:pt x="224" y="155"/>
                      <a:pt x="223" y="154"/>
                    </a:cubicBezTo>
                    <a:close/>
                    <a:moveTo>
                      <a:pt x="35" y="154"/>
                    </a:moveTo>
                    <a:cubicBezTo>
                      <a:pt x="34" y="155"/>
                      <a:pt x="34" y="156"/>
                      <a:pt x="33" y="157"/>
                    </a:cubicBezTo>
                    <a:cubicBezTo>
                      <a:pt x="34" y="156"/>
                      <a:pt x="34" y="155"/>
                      <a:pt x="35" y="154"/>
                    </a:cubicBez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9" name="Google Shape;229;p34"/>
              <p:cNvGrpSpPr/>
              <p:nvPr/>
            </p:nvGrpSpPr>
            <p:grpSpPr>
              <a:xfrm>
                <a:off x="9890692" y="1712113"/>
                <a:ext cx="629033" cy="694346"/>
                <a:chOff x="3730" y="2047"/>
                <a:chExt cx="222" cy="236"/>
              </a:xfrm>
            </p:grpSpPr>
            <p:sp>
              <p:nvSpPr>
                <p:cNvPr id="230" name="Google Shape;230;p34"/>
                <p:cNvSpPr/>
                <p:nvPr/>
              </p:nvSpPr>
              <p:spPr>
                <a:xfrm>
                  <a:off x="3730" y="2047"/>
                  <a:ext cx="220" cy="2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34"/>
                <p:cNvSpPr/>
                <p:nvPr/>
              </p:nvSpPr>
              <p:spPr>
                <a:xfrm>
                  <a:off x="3798" y="2061"/>
                  <a:ext cx="88" cy="88"/>
                </a:xfrm>
                <a:prstGeom prst="ellipse">
                  <a:avLst/>
                </a:prstGeom>
                <a:solidFill>
                  <a:srgbClr val="EDC30D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34"/>
                <p:cNvSpPr/>
                <p:nvPr/>
              </p:nvSpPr>
              <p:spPr>
                <a:xfrm>
                  <a:off x="3835" y="2181"/>
                  <a:ext cx="58" cy="41"/>
                </a:xfrm>
                <a:custGeom>
                  <a:rect b="b" l="l" r="r" t="t"/>
                  <a:pathLst>
                    <a:path extrusionOk="0" h="17" w="24">
                      <a:moveTo>
                        <a:pt x="12" y="0"/>
                      </a:move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13"/>
                        <a:pt x="0" y="14"/>
                        <a:pt x="0" y="15"/>
                      </a:cubicBezTo>
                      <a:cubicBezTo>
                        <a:pt x="0" y="15"/>
                        <a:pt x="0" y="15"/>
                        <a:pt x="7" y="15"/>
                      </a:cubicBezTo>
                      <a:cubicBezTo>
                        <a:pt x="8" y="16"/>
                        <a:pt x="10" y="17"/>
                        <a:pt x="12" y="17"/>
                      </a:cubicBezTo>
                      <a:cubicBezTo>
                        <a:pt x="14" y="17"/>
                        <a:pt x="16" y="16"/>
                        <a:pt x="17" y="15"/>
                      </a:cubicBezTo>
                      <a:cubicBezTo>
                        <a:pt x="17" y="15"/>
                        <a:pt x="17" y="15"/>
                        <a:pt x="21" y="15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2" y="14"/>
                        <a:pt x="23" y="14"/>
                        <a:pt x="24" y="14"/>
                      </a:cubicBezTo>
                      <a:cubicBezTo>
                        <a:pt x="24" y="14"/>
                        <a:pt x="24" y="13"/>
                        <a:pt x="24" y="12"/>
                      </a:cubicBezTo>
                      <a:cubicBezTo>
                        <a:pt x="24" y="6"/>
                        <a:pt x="19" y="0"/>
                        <a:pt x="12" y="0"/>
                      </a:cubicBezTo>
                      <a:close/>
                      <a:moveTo>
                        <a:pt x="5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2" y="12"/>
                        <a:pt x="2" y="12"/>
                      </a:cubicBezTo>
                      <a:cubicBezTo>
                        <a:pt x="2" y="11"/>
                        <a:pt x="3" y="11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7"/>
                      </a:cubicBezTo>
                      <a:cubicBezTo>
                        <a:pt x="4" y="7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7" y="9"/>
                        <a:pt x="7" y="9"/>
                      </a:cubicBezTo>
                      <a:close/>
                      <a:moveTo>
                        <a:pt x="12" y="4"/>
                      </a:move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3" y="3"/>
                        <a:pt x="13" y="4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lose/>
                      <a:moveTo>
                        <a:pt x="13" y="14"/>
                      </a:moveTo>
                      <a:cubicBezTo>
                        <a:pt x="12" y="15"/>
                        <a:pt x="11" y="14"/>
                        <a:pt x="10" y="13"/>
                      </a:cubicBezTo>
                      <a:cubicBezTo>
                        <a:pt x="9" y="12"/>
                        <a:pt x="7" y="4"/>
                        <a:pt x="7" y="4"/>
                      </a:cubicBezTo>
                      <a:cubicBezTo>
                        <a:pt x="7" y="4"/>
                        <a:pt x="13" y="10"/>
                        <a:pt x="14" y="11"/>
                      </a:cubicBezTo>
                      <a:cubicBezTo>
                        <a:pt x="14" y="12"/>
                        <a:pt x="14" y="14"/>
                        <a:pt x="13" y="14"/>
                      </a:cubicBezTo>
                      <a:close/>
                      <a:moveTo>
                        <a:pt x="17" y="5"/>
                      </a:move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7" y="4"/>
                      </a:cubicBezTo>
                      <a:cubicBezTo>
                        <a:pt x="17" y="4"/>
                        <a:pt x="17" y="5"/>
                        <a:pt x="17" y="5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7" y="9"/>
                      </a:cubicBezTo>
                      <a:cubicBezTo>
                        <a:pt x="17" y="8"/>
                        <a:pt x="17" y="8"/>
                        <a:pt x="18" y="8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20" y="7"/>
                        <a:pt x="20" y="7"/>
                      </a:cubicBezTo>
                      <a:cubicBezTo>
                        <a:pt x="20" y="7"/>
                        <a:pt x="20" y="8"/>
                        <a:pt x="20" y="8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1" y="12"/>
                        <a:pt x="21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2" y="11"/>
                        <a:pt x="22" y="12"/>
                      </a:cubicBezTo>
                      <a:close/>
                    </a:path>
                  </a:pathLst>
                </a:custGeom>
                <a:solidFill>
                  <a:srgbClr val="EDC30D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34"/>
                <p:cNvSpPr/>
                <p:nvPr/>
              </p:nvSpPr>
              <p:spPr>
                <a:xfrm>
                  <a:off x="3730" y="2161"/>
                  <a:ext cx="222" cy="122"/>
                </a:xfrm>
                <a:custGeom>
                  <a:rect b="b" l="l" r="r" t="t"/>
                  <a:pathLst>
                    <a:path extrusionOk="0" h="50" w="91">
                      <a:moveTo>
                        <a:pt x="76" y="50"/>
                      </a:move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80" y="10"/>
                        <a:pt x="73" y="0"/>
                        <a:pt x="6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9" y="0"/>
                        <a:pt x="12" y="10"/>
                        <a:pt x="10" y="16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15" y="50"/>
                        <a:pt x="15" y="50"/>
                        <a:pt x="15" y="50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4"/>
                        <a:pt x="69" y="39"/>
                        <a:pt x="68" y="36"/>
                      </a:cubicBezTo>
                      <a:cubicBezTo>
                        <a:pt x="65" y="39"/>
                        <a:pt x="61" y="41"/>
                        <a:pt x="56" y="41"/>
                      </a:cubicBezTo>
                      <a:cubicBezTo>
                        <a:pt x="47" y="41"/>
                        <a:pt x="40" y="34"/>
                        <a:pt x="40" y="25"/>
                      </a:cubicBezTo>
                      <a:cubicBezTo>
                        <a:pt x="40" y="17"/>
                        <a:pt x="47" y="9"/>
                        <a:pt x="56" y="9"/>
                      </a:cubicBezTo>
                      <a:cubicBezTo>
                        <a:pt x="65" y="9"/>
                        <a:pt x="72" y="17"/>
                        <a:pt x="72" y="25"/>
                      </a:cubicBezTo>
                      <a:cubicBezTo>
                        <a:pt x="72" y="27"/>
                        <a:pt x="72" y="29"/>
                        <a:pt x="71" y="31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lose/>
                    </a:path>
                  </a:pathLst>
                </a:custGeom>
                <a:solidFill>
                  <a:srgbClr val="EDC30D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34" name="Google Shape;234;p34"/>
            <p:cNvSpPr txBox="1"/>
            <p:nvPr/>
          </p:nvSpPr>
          <p:spPr>
            <a:xfrm>
              <a:off x="9520328" y="2437059"/>
              <a:ext cx="2135353" cy="377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EDC30D"/>
                  </a:solidFill>
                  <a:latin typeface="Calibri"/>
                  <a:ea typeface="Calibri"/>
                  <a:cs typeface="Calibri"/>
                  <a:sym typeface="Calibri"/>
                </a:rPr>
                <a:t>Everyone</a:t>
              </a:r>
              <a:endParaRPr sz="1100"/>
            </a:p>
          </p:txBody>
        </p:sp>
        <p:grpSp>
          <p:nvGrpSpPr>
            <p:cNvPr id="235" name="Google Shape;235;p34"/>
            <p:cNvGrpSpPr/>
            <p:nvPr/>
          </p:nvGrpSpPr>
          <p:grpSpPr>
            <a:xfrm>
              <a:off x="5096777" y="1484639"/>
              <a:ext cx="3749042" cy="835104"/>
              <a:chOff x="5040505" y="1286370"/>
              <a:chExt cx="2479205" cy="858289"/>
            </a:xfrm>
          </p:grpSpPr>
          <p:sp>
            <p:nvSpPr>
              <p:cNvPr id="236" name="Google Shape;236;p34"/>
              <p:cNvSpPr txBox="1"/>
              <p:nvPr/>
            </p:nvSpPr>
            <p:spPr>
              <a:xfrm>
                <a:off x="5040505" y="1286370"/>
                <a:ext cx="1511710" cy="858289"/>
              </a:xfrm>
              <a:prstGeom prst="rect">
                <a:avLst/>
              </a:prstGeom>
              <a:solidFill>
                <a:srgbClr val="EDC30D"/>
              </a:solidFill>
              <a:ln>
                <a:noFill/>
              </a:ln>
            </p:spPr>
            <p:txBody>
              <a:bodyPr anchorCtr="0" anchor="t" bIns="67225" lIns="107550" spcFirstLastPara="1" rIns="107550" wrap="square" tIns="6722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attrocento Sans"/>
                  <a:buNone/>
                </a:pPr>
                <a: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3rd wave</a:t>
                </a:r>
                <a:b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lang="en" sz="15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 user BI</a:t>
                </a:r>
                <a:endParaRPr sz="1100"/>
              </a:p>
            </p:txBody>
          </p:sp>
          <p:cxnSp>
            <p:nvCxnSpPr>
              <p:cNvPr id="237" name="Google Shape;237;p34"/>
              <p:cNvCxnSpPr/>
              <p:nvPr/>
            </p:nvCxnSpPr>
            <p:spPr>
              <a:xfrm flipH="1" rot="10800000">
                <a:off x="5040505" y="2132178"/>
                <a:ext cx="2479205" cy="18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EDC30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38" name="Google Shape;238;p34"/>
          <p:cNvSpPr txBox="1"/>
          <p:nvPr>
            <p:ph type="title"/>
          </p:nvPr>
        </p:nvSpPr>
        <p:spPr>
          <a:xfrm>
            <a:off x="246727" y="521780"/>
            <a:ext cx="655641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lang="en" sz="4500">
                <a:latin typeface="Calibri"/>
                <a:ea typeface="Calibri"/>
                <a:cs typeface="Calibri"/>
                <a:sym typeface="Calibri"/>
              </a:rPr>
              <a:t>A new generation of BI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34"/>
          <p:cNvGrpSpPr/>
          <p:nvPr/>
        </p:nvGrpSpPr>
        <p:grpSpPr>
          <a:xfrm>
            <a:off x="0" y="2593555"/>
            <a:ext cx="9144000" cy="2796340"/>
            <a:chOff x="0" y="2965567"/>
            <a:chExt cx="12192000" cy="4214163"/>
          </a:xfrm>
        </p:grpSpPr>
        <p:sp>
          <p:nvSpPr>
            <p:cNvPr id="240" name="Google Shape;240;p34"/>
            <p:cNvSpPr/>
            <p:nvPr/>
          </p:nvSpPr>
          <p:spPr>
            <a:xfrm rot="10800000">
              <a:off x="0" y="2965567"/>
              <a:ext cx="12192000" cy="4214163"/>
            </a:xfrm>
            <a:custGeom>
              <a:rect b="b" l="l" r="r" t="t"/>
              <a:pathLst>
                <a:path extrusionOk="0" h="22219" w="21600">
                  <a:moveTo>
                    <a:pt x="0" y="1648"/>
                  </a:moveTo>
                  <a:lnTo>
                    <a:pt x="21600" y="1648"/>
                  </a:lnTo>
                  <a:cubicBezTo>
                    <a:pt x="21600" y="7422"/>
                    <a:pt x="21597" y="-4104"/>
                    <a:pt x="21597" y="1670"/>
                  </a:cubicBezTo>
                  <a:cubicBezTo>
                    <a:pt x="10797" y="1670"/>
                    <a:pt x="10800" y="25570"/>
                    <a:pt x="0" y="21820"/>
                  </a:cubicBezTo>
                  <a:lnTo>
                    <a:pt x="0" y="164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109725" lIns="137150" spcFirstLastPara="1" rIns="137150" wrap="square" tIns="109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" name="Google Shape;241;p34"/>
            <p:cNvGrpSpPr/>
            <p:nvPr/>
          </p:nvGrpSpPr>
          <p:grpSpPr>
            <a:xfrm>
              <a:off x="8859885" y="3134798"/>
              <a:ext cx="3210561" cy="1222832"/>
              <a:chOff x="8859885" y="3156570"/>
              <a:chExt cx="3210561" cy="1222832"/>
            </a:xfrm>
          </p:grpSpPr>
          <p:sp>
            <p:nvSpPr>
              <p:cNvPr id="242" name="Google Shape;242;p34"/>
              <p:cNvSpPr txBox="1"/>
              <p:nvPr/>
            </p:nvSpPr>
            <p:spPr>
              <a:xfrm>
                <a:off x="8859885" y="3980838"/>
                <a:ext cx="3210561" cy="398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EDC30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Analyst to end user</a:t>
                </a:r>
                <a:endParaRPr sz="1100"/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>
                <a:off x="10640907" y="3245102"/>
                <a:ext cx="657484" cy="667042"/>
              </a:xfrm>
              <a:custGeom>
                <a:rect b="b" l="l" r="r" t="t"/>
                <a:pathLst>
                  <a:path extrusionOk="0" h="293" w="288">
                    <a:moveTo>
                      <a:pt x="147" y="116"/>
                    </a:move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78" y="115"/>
                      <a:pt x="203" y="89"/>
                      <a:pt x="203" y="58"/>
                    </a:cubicBezTo>
                    <a:cubicBezTo>
                      <a:pt x="202" y="26"/>
                      <a:pt x="177" y="0"/>
                      <a:pt x="146" y="1"/>
                    </a:cubicBezTo>
                    <a:cubicBezTo>
                      <a:pt x="131" y="1"/>
                      <a:pt x="117" y="7"/>
                      <a:pt x="106" y="18"/>
                    </a:cubicBezTo>
                    <a:cubicBezTo>
                      <a:pt x="96" y="29"/>
                      <a:pt x="90" y="43"/>
                      <a:pt x="90" y="59"/>
                    </a:cubicBezTo>
                    <a:cubicBezTo>
                      <a:pt x="90" y="74"/>
                      <a:pt x="96" y="89"/>
                      <a:pt x="107" y="99"/>
                    </a:cubicBezTo>
                    <a:cubicBezTo>
                      <a:pt x="118" y="110"/>
                      <a:pt x="132" y="116"/>
                      <a:pt x="147" y="116"/>
                    </a:cubicBezTo>
                    <a:close/>
                    <a:moveTo>
                      <a:pt x="240" y="293"/>
                    </a:moveTo>
                    <a:cubicBezTo>
                      <a:pt x="288" y="292"/>
                      <a:pt x="288" y="292"/>
                      <a:pt x="288" y="292"/>
                    </a:cubicBezTo>
                    <a:cubicBezTo>
                      <a:pt x="255" y="185"/>
                      <a:pt x="255" y="185"/>
                      <a:pt x="255" y="185"/>
                    </a:cubicBezTo>
                    <a:cubicBezTo>
                      <a:pt x="250" y="167"/>
                      <a:pt x="228" y="136"/>
                      <a:pt x="189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2" y="135"/>
                      <a:pt x="172" y="135"/>
                      <a:pt x="172" y="136"/>
                    </a:cubicBezTo>
                    <a:cubicBezTo>
                      <a:pt x="173" y="137"/>
                      <a:pt x="173" y="137"/>
                      <a:pt x="173" y="137"/>
                    </a:cubicBezTo>
                    <a:cubicBezTo>
                      <a:pt x="172" y="139"/>
                      <a:pt x="172" y="139"/>
                      <a:pt x="172" y="139"/>
                    </a:cubicBezTo>
                    <a:cubicBezTo>
                      <a:pt x="172" y="143"/>
                      <a:pt x="168" y="148"/>
                      <a:pt x="161" y="155"/>
                    </a:cubicBezTo>
                    <a:cubicBezTo>
                      <a:pt x="173" y="232"/>
                      <a:pt x="173" y="232"/>
                      <a:pt x="173" y="232"/>
                    </a:cubicBezTo>
                    <a:cubicBezTo>
                      <a:pt x="148" y="263"/>
                      <a:pt x="148" y="263"/>
                      <a:pt x="148" y="263"/>
                    </a:cubicBezTo>
                    <a:cubicBezTo>
                      <a:pt x="138" y="250"/>
                      <a:pt x="138" y="250"/>
                      <a:pt x="138" y="250"/>
                    </a:cubicBezTo>
                    <a:cubicBezTo>
                      <a:pt x="123" y="233"/>
                      <a:pt x="123" y="233"/>
                      <a:pt x="123" y="233"/>
                    </a:cubicBezTo>
                    <a:cubicBezTo>
                      <a:pt x="133" y="155"/>
                      <a:pt x="133" y="155"/>
                      <a:pt x="133" y="155"/>
                    </a:cubicBezTo>
                    <a:cubicBezTo>
                      <a:pt x="126" y="149"/>
                      <a:pt x="122" y="143"/>
                      <a:pt x="122" y="139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2" y="136"/>
                      <a:pt x="122" y="136"/>
                      <a:pt x="122" y="136"/>
                    </a:cubicBezTo>
                    <a:cubicBezTo>
                      <a:pt x="122" y="136"/>
                      <a:pt x="122" y="135"/>
                      <a:pt x="122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61" y="135"/>
                      <a:pt x="39" y="167"/>
                      <a:pt x="33" y="185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49" y="293"/>
                      <a:pt x="49" y="293"/>
                      <a:pt x="49" y="293"/>
                    </a:cubicBezTo>
                    <a:cubicBezTo>
                      <a:pt x="69" y="222"/>
                      <a:pt x="69" y="222"/>
                      <a:pt x="69" y="222"/>
                    </a:cubicBezTo>
                    <a:cubicBezTo>
                      <a:pt x="84" y="222"/>
                      <a:pt x="84" y="222"/>
                      <a:pt x="84" y="222"/>
                    </a:cubicBezTo>
                    <a:cubicBezTo>
                      <a:pt x="63" y="293"/>
                      <a:pt x="63" y="293"/>
                      <a:pt x="63" y="293"/>
                    </a:cubicBezTo>
                    <a:cubicBezTo>
                      <a:pt x="225" y="293"/>
                      <a:pt x="225" y="293"/>
                      <a:pt x="225" y="293"/>
                    </a:cubicBezTo>
                    <a:cubicBezTo>
                      <a:pt x="205" y="221"/>
                      <a:pt x="205" y="221"/>
                      <a:pt x="205" y="221"/>
                    </a:cubicBezTo>
                    <a:cubicBezTo>
                      <a:pt x="219" y="221"/>
                      <a:pt x="219" y="221"/>
                      <a:pt x="219" y="221"/>
                    </a:cubicBezTo>
                    <a:lnTo>
                      <a:pt x="240" y="293"/>
                    </a:lnTo>
                    <a:close/>
                    <a:moveTo>
                      <a:pt x="154" y="150"/>
                    </a:moveTo>
                    <a:cubicBezTo>
                      <a:pt x="163" y="142"/>
                      <a:pt x="164" y="138"/>
                      <a:pt x="164" y="138"/>
                    </a:cubicBez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4" y="137"/>
                      <a:pt x="163" y="136"/>
                      <a:pt x="162" y="135"/>
                    </a:cubicBezTo>
                    <a:cubicBezTo>
                      <a:pt x="161" y="134"/>
                      <a:pt x="160" y="133"/>
                      <a:pt x="158" y="132"/>
                    </a:cubicBezTo>
                    <a:cubicBezTo>
                      <a:pt x="155" y="131"/>
                      <a:pt x="151" y="130"/>
                      <a:pt x="147" y="130"/>
                    </a:cubicBezTo>
                    <a:cubicBezTo>
                      <a:pt x="144" y="130"/>
                      <a:pt x="140" y="131"/>
                      <a:pt x="137" y="132"/>
                    </a:cubicBezTo>
                    <a:cubicBezTo>
                      <a:pt x="135" y="133"/>
                      <a:pt x="133" y="134"/>
                      <a:pt x="132" y="135"/>
                    </a:cubicBezTo>
                    <a:cubicBezTo>
                      <a:pt x="131" y="136"/>
                      <a:pt x="131" y="137"/>
                      <a:pt x="131" y="138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8"/>
                      <a:pt x="131" y="142"/>
                      <a:pt x="140" y="150"/>
                    </a:cubicBezTo>
                    <a:cubicBezTo>
                      <a:pt x="143" y="152"/>
                      <a:pt x="143" y="152"/>
                      <a:pt x="143" y="152"/>
                    </a:cubicBezTo>
                    <a:cubicBezTo>
                      <a:pt x="132" y="230"/>
                      <a:pt x="132" y="230"/>
                      <a:pt x="132" y="230"/>
                    </a:cubicBezTo>
                    <a:cubicBezTo>
                      <a:pt x="144" y="244"/>
                      <a:pt x="144" y="244"/>
                      <a:pt x="144" y="244"/>
                    </a:cubicBezTo>
                    <a:cubicBezTo>
                      <a:pt x="146" y="247"/>
                      <a:pt x="146" y="247"/>
                      <a:pt x="146" y="247"/>
                    </a:cubicBezTo>
                    <a:cubicBezTo>
                      <a:pt x="148" y="249"/>
                      <a:pt x="148" y="249"/>
                      <a:pt x="148" y="249"/>
                    </a:cubicBezTo>
                    <a:cubicBezTo>
                      <a:pt x="150" y="247"/>
                      <a:pt x="150" y="247"/>
                      <a:pt x="150" y="247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64" y="230"/>
                      <a:pt x="164" y="230"/>
                      <a:pt x="164" y="230"/>
                    </a:cubicBezTo>
                    <a:cubicBezTo>
                      <a:pt x="152" y="152"/>
                      <a:pt x="152" y="152"/>
                      <a:pt x="152" y="152"/>
                    </a:cubicBezTo>
                    <a:lnTo>
                      <a:pt x="154" y="150"/>
                    </a:ln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4" name="Google Shape;244;p34"/>
              <p:cNvGrpSpPr/>
              <p:nvPr/>
            </p:nvGrpSpPr>
            <p:grpSpPr>
              <a:xfrm>
                <a:off x="9890692" y="3156570"/>
                <a:ext cx="629033" cy="747305"/>
                <a:chOff x="3730" y="2047"/>
                <a:chExt cx="222" cy="254"/>
              </a:xfrm>
            </p:grpSpPr>
            <p:sp>
              <p:nvSpPr>
                <p:cNvPr id="245" name="Google Shape;245;p34"/>
                <p:cNvSpPr/>
                <p:nvPr/>
              </p:nvSpPr>
              <p:spPr>
                <a:xfrm>
                  <a:off x="3730" y="2047"/>
                  <a:ext cx="220" cy="2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34"/>
                <p:cNvSpPr/>
                <p:nvPr/>
              </p:nvSpPr>
              <p:spPr>
                <a:xfrm>
                  <a:off x="3798" y="2079"/>
                  <a:ext cx="88" cy="88"/>
                </a:xfrm>
                <a:prstGeom prst="ellipse">
                  <a:avLst/>
                </a:prstGeom>
                <a:solidFill>
                  <a:srgbClr val="EDC30D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47;p34"/>
                <p:cNvSpPr/>
                <p:nvPr/>
              </p:nvSpPr>
              <p:spPr>
                <a:xfrm>
                  <a:off x="3835" y="2181"/>
                  <a:ext cx="58" cy="41"/>
                </a:xfrm>
                <a:custGeom>
                  <a:rect b="b" l="l" r="r" t="t"/>
                  <a:pathLst>
                    <a:path extrusionOk="0" h="17" w="24">
                      <a:moveTo>
                        <a:pt x="12" y="0"/>
                      </a:move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13"/>
                        <a:pt x="0" y="14"/>
                        <a:pt x="0" y="15"/>
                      </a:cubicBezTo>
                      <a:cubicBezTo>
                        <a:pt x="0" y="15"/>
                        <a:pt x="0" y="15"/>
                        <a:pt x="7" y="15"/>
                      </a:cubicBezTo>
                      <a:cubicBezTo>
                        <a:pt x="8" y="16"/>
                        <a:pt x="10" y="17"/>
                        <a:pt x="12" y="17"/>
                      </a:cubicBezTo>
                      <a:cubicBezTo>
                        <a:pt x="14" y="17"/>
                        <a:pt x="16" y="16"/>
                        <a:pt x="17" y="15"/>
                      </a:cubicBezTo>
                      <a:cubicBezTo>
                        <a:pt x="17" y="15"/>
                        <a:pt x="17" y="15"/>
                        <a:pt x="21" y="15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2" y="14"/>
                        <a:pt x="23" y="14"/>
                        <a:pt x="24" y="14"/>
                      </a:cubicBezTo>
                      <a:cubicBezTo>
                        <a:pt x="24" y="14"/>
                        <a:pt x="24" y="13"/>
                        <a:pt x="24" y="12"/>
                      </a:cubicBezTo>
                      <a:cubicBezTo>
                        <a:pt x="24" y="6"/>
                        <a:pt x="19" y="0"/>
                        <a:pt x="12" y="0"/>
                      </a:cubicBezTo>
                      <a:close/>
                      <a:moveTo>
                        <a:pt x="5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2" y="12"/>
                        <a:pt x="2" y="12"/>
                      </a:cubicBezTo>
                      <a:cubicBezTo>
                        <a:pt x="2" y="11"/>
                        <a:pt x="3" y="11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7"/>
                      </a:cubicBezTo>
                      <a:cubicBezTo>
                        <a:pt x="4" y="7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7" y="9"/>
                        <a:pt x="7" y="9"/>
                      </a:cubicBezTo>
                      <a:close/>
                      <a:moveTo>
                        <a:pt x="12" y="4"/>
                      </a:move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3" y="3"/>
                        <a:pt x="13" y="4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lose/>
                      <a:moveTo>
                        <a:pt x="13" y="14"/>
                      </a:moveTo>
                      <a:cubicBezTo>
                        <a:pt x="12" y="15"/>
                        <a:pt x="11" y="14"/>
                        <a:pt x="10" y="13"/>
                      </a:cubicBezTo>
                      <a:cubicBezTo>
                        <a:pt x="9" y="12"/>
                        <a:pt x="7" y="4"/>
                        <a:pt x="7" y="4"/>
                      </a:cubicBezTo>
                      <a:cubicBezTo>
                        <a:pt x="7" y="4"/>
                        <a:pt x="13" y="10"/>
                        <a:pt x="14" y="11"/>
                      </a:cubicBezTo>
                      <a:cubicBezTo>
                        <a:pt x="14" y="12"/>
                        <a:pt x="14" y="14"/>
                        <a:pt x="13" y="14"/>
                      </a:cubicBezTo>
                      <a:close/>
                      <a:moveTo>
                        <a:pt x="17" y="5"/>
                      </a:move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7" y="4"/>
                      </a:cubicBezTo>
                      <a:cubicBezTo>
                        <a:pt x="17" y="4"/>
                        <a:pt x="17" y="5"/>
                        <a:pt x="17" y="5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7" y="9"/>
                      </a:cubicBezTo>
                      <a:cubicBezTo>
                        <a:pt x="17" y="8"/>
                        <a:pt x="17" y="8"/>
                        <a:pt x="18" y="8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20" y="7"/>
                        <a:pt x="20" y="7"/>
                      </a:cubicBezTo>
                      <a:cubicBezTo>
                        <a:pt x="20" y="7"/>
                        <a:pt x="20" y="8"/>
                        <a:pt x="20" y="8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1" y="12"/>
                        <a:pt x="21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2" y="11"/>
                        <a:pt x="22" y="12"/>
                      </a:cubicBezTo>
                      <a:close/>
                    </a:path>
                  </a:pathLst>
                </a:custGeom>
                <a:solidFill>
                  <a:srgbClr val="EDC30D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34"/>
                <p:cNvSpPr/>
                <p:nvPr/>
              </p:nvSpPr>
              <p:spPr>
                <a:xfrm>
                  <a:off x="3730" y="2179"/>
                  <a:ext cx="222" cy="122"/>
                </a:xfrm>
                <a:custGeom>
                  <a:rect b="b" l="l" r="r" t="t"/>
                  <a:pathLst>
                    <a:path extrusionOk="0" h="50" w="91">
                      <a:moveTo>
                        <a:pt x="76" y="50"/>
                      </a:move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80" y="10"/>
                        <a:pt x="73" y="0"/>
                        <a:pt x="6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9" y="0"/>
                        <a:pt x="12" y="10"/>
                        <a:pt x="10" y="16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15" y="50"/>
                        <a:pt x="15" y="50"/>
                        <a:pt x="15" y="50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4"/>
                        <a:pt x="69" y="39"/>
                        <a:pt x="68" y="36"/>
                      </a:cubicBezTo>
                      <a:cubicBezTo>
                        <a:pt x="65" y="39"/>
                        <a:pt x="61" y="41"/>
                        <a:pt x="56" y="41"/>
                      </a:cubicBezTo>
                      <a:cubicBezTo>
                        <a:pt x="47" y="41"/>
                        <a:pt x="40" y="34"/>
                        <a:pt x="40" y="25"/>
                      </a:cubicBezTo>
                      <a:cubicBezTo>
                        <a:pt x="40" y="17"/>
                        <a:pt x="47" y="9"/>
                        <a:pt x="56" y="9"/>
                      </a:cubicBezTo>
                      <a:cubicBezTo>
                        <a:pt x="65" y="9"/>
                        <a:pt x="72" y="17"/>
                        <a:pt x="72" y="25"/>
                      </a:cubicBezTo>
                      <a:cubicBezTo>
                        <a:pt x="72" y="27"/>
                        <a:pt x="72" y="29"/>
                        <a:pt x="71" y="31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lose/>
                    </a:path>
                  </a:pathLst>
                </a:custGeom>
                <a:solidFill>
                  <a:srgbClr val="EDC30D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1400">
                    <a:solidFill>
                      <a:srgbClr val="50505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9" name="Google Shape;249;p34"/>
            <p:cNvGrpSpPr/>
            <p:nvPr/>
          </p:nvGrpSpPr>
          <p:grpSpPr>
            <a:xfrm>
              <a:off x="2892627" y="3089540"/>
              <a:ext cx="5896918" cy="936943"/>
              <a:chOff x="3145040" y="3046019"/>
              <a:chExt cx="5896918" cy="936943"/>
            </a:xfrm>
          </p:grpSpPr>
          <p:sp>
            <p:nvSpPr>
              <p:cNvPr id="250" name="Google Shape;250;p34"/>
              <p:cNvSpPr txBox="1"/>
              <p:nvPr/>
            </p:nvSpPr>
            <p:spPr>
              <a:xfrm>
                <a:off x="3145040" y="3046019"/>
                <a:ext cx="2674273" cy="881314"/>
              </a:xfrm>
              <a:prstGeom prst="rect">
                <a:avLst/>
              </a:prstGeom>
              <a:solidFill>
                <a:srgbClr val="EDC30D"/>
              </a:solidFill>
              <a:ln>
                <a:noFill/>
              </a:ln>
            </p:spPr>
            <p:txBody>
              <a:bodyPr anchorCtr="0" anchor="t" bIns="67225" lIns="107550" spcFirstLastPara="1" rIns="107550" wrap="square" tIns="6722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attrocento Sans"/>
                  <a:buNone/>
                </a:pPr>
                <a: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2</a:t>
                </a:r>
                <a:r>
                  <a:rPr b="0" baseline="3000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nd</a:t>
                </a:r>
                <a: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wave</a:t>
                </a:r>
                <a:b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lang="en" sz="15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Self-service BI</a:t>
                </a:r>
                <a:endParaRPr sz="1100"/>
              </a:p>
            </p:txBody>
          </p:sp>
          <p:cxnSp>
            <p:nvCxnSpPr>
              <p:cNvPr id="251" name="Google Shape;251;p34"/>
              <p:cNvCxnSpPr/>
              <p:nvPr/>
            </p:nvCxnSpPr>
            <p:spPr>
              <a:xfrm>
                <a:off x="3533314" y="3924477"/>
                <a:ext cx="5508644" cy="58485"/>
              </a:xfrm>
              <a:prstGeom prst="straightConnector1">
                <a:avLst/>
              </a:prstGeom>
              <a:noFill/>
              <a:ln cap="flat" cmpd="sng" w="9525">
                <a:solidFill>
                  <a:srgbClr val="EDC30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52" name="Google Shape;252;p34"/>
          <p:cNvGrpSpPr/>
          <p:nvPr/>
        </p:nvGrpSpPr>
        <p:grpSpPr>
          <a:xfrm>
            <a:off x="0" y="3721591"/>
            <a:ext cx="9144000" cy="1564993"/>
            <a:chOff x="0" y="4323238"/>
            <a:chExt cx="12192000" cy="2752476"/>
          </a:xfrm>
        </p:grpSpPr>
        <p:sp>
          <p:nvSpPr>
            <p:cNvPr id="253" name="Google Shape;253;p34"/>
            <p:cNvSpPr/>
            <p:nvPr/>
          </p:nvSpPr>
          <p:spPr>
            <a:xfrm rot="10800000">
              <a:off x="0" y="4323238"/>
              <a:ext cx="12192000" cy="2752476"/>
            </a:xfrm>
            <a:custGeom>
              <a:rect b="b" l="l" r="r" t="t"/>
              <a:pathLst>
                <a:path extrusionOk="0" h="22219" w="21600">
                  <a:moveTo>
                    <a:pt x="0" y="1648"/>
                  </a:moveTo>
                  <a:lnTo>
                    <a:pt x="21600" y="1648"/>
                  </a:lnTo>
                  <a:cubicBezTo>
                    <a:pt x="21600" y="7422"/>
                    <a:pt x="21597" y="-4104"/>
                    <a:pt x="21597" y="1670"/>
                  </a:cubicBezTo>
                  <a:cubicBezTo>
                    <a:pt x="10797" y="1670"/>
                    <a:pt x="10800" y="25570"/>
                    <a:pt x="0" y="21820"/>
                  </a:cubicBezTo>
                  <a:lnTo>
                    <a:pt x="0" y="164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109725" lIns="137150" spcFirstLastPara="1" rIns="137150" wrap="square" tIns="109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254;p34"/>
            <p:cNvGrpSpPr/>
            <p:nvPr/>
          </p:nvGrpSpPr>
          <p:grpSpPr>
            <a:xfrm>
              <a:off x="9440040" y="4730233"/>
              <a:ext cx="2167592" cy="1446736"/>
              <a:chOff x="9504208" y="4415123"/>
              <a:chExt cx="2167592" cy="1446736"/>
            </a:xfrm>
          </p:grpSpPr>
          <p:sp>
            <p:nvSpPr>
              <p:cNvPr id="255" name="Google Shape;255;p34"/>
              <p:cNvSpPr txBox="1"/>
              <p:nvPr/>
            </p:nvSpPr>
            <p:spPr>
              <a:xfrm>
                <a:off x="9504208" y="5418660"/>
                <a:ext cx="2167592" cy="44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EDC30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IT to end user</a:t>
                </a:r>
                <a:endParaRPr sz="1100"/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10640907" y="4415123"/>
                <a:ext cx="657484" cy="876859"/>
              </a:xfrm>
              <a:custGeom>
                <a:rect b="b" l="l" r="r" t="t"/>
                <a:pathLst>
                  <a:path extrusionOk="0" h="293" w="288">
                    <a:moveTo>
                      <a:pt x="147" y="116"/>
                    </a:move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78" y="115"/>
                      <a:pt x="203" y="89"/>
                      <a:pt x="203" y="58"/>
                    </a:cubicBezTo>
                    <a:cubicBezTo>
                      <a:pt x="202" y="26"/>
                      <a:pt x="177" y="0"/>
                      <a:pt x="146" y="1"/>
                    </a:cubicBezTo>
                    <a:cubicBezTo>
                      <a:pt x="131" y="1"/>
                      <a:pt x="117" y="7"/>
                      <a:pt x="106" y="18"/>
                    </a:cubicBezTo>
                    <a:cubicBezTo>
                      <a:pt x="96" y="29"/>
                      <a:pt x="90" y="43"/>
                      <a:pt x="90" y="59"/>
                    </a:cubicBezTo>
                    <a:cubicBezTo>
                      <a:pt x="90" y="74"/>
                      <a:pt x="96" y="89"/>
                      <a:pt x="107" y="99"/>
                    </a:cubicBezTo>
                    <a:cubicBezTo>
                      <a:pt x="118" y="110"/>
                      <a:pt x="132" y="116"/>
                      <a:pt x="147" y="116"/>
                    </a:cubicBezTo>
                    <a:close/>
                    <a:moveTo>
                      <a:pt x="240" y="293"/>
                    </a:moveTo>
                    <a:cubicBezTo>
                      <a:pt x="288" y="292"/>
                      <a:pt x="288" y="292"/>
                      <a:pt x="288" y="292"/>
                    </a:cubicBezTo>
                    <a:cubicBezTo>
                      <a:pt x="255" y="185"/>
                      <a:pt x="255" y="185"/>
                      <a:pt x="255" y="185"/>
                    </a:cubicBezTo>
                    <a:cubicBezTo>
                      <a:pt x="250" y="167"/>
                      <a:pt x="228" y="136"/>
                      <a:pt x="189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2" y="135"/>
                      <a:pt x="172" y="135"/>
                      <a:pt x="172" y="136"/>
                    </a:cubicBezTo>
                    <a:cubicBezTo>
                      <a:pt x="173" y="137"/>
                      <a:pt x="173" y="137"/>
                      <a:pt x="173" y="137"/>
                    </a:cubicBezTo>
                    <a:cubicBezTo>
                      <a:pt x="172" y="139"/>
                      <a:pt x="172" y="139"/>
                      <a:pt x="172" y="139"/>
                    </a:cubicBezTo>
                    <a:cubicBezTo>
                      <a:pt x="172" y="143"/>
                      <a:pt x="168" y="148"/>
                      <a:pt x="161" y="155"/>
                    </a:cubicBezTo>
                    <a:cubicBezTo>
                      <a:pt x="173" y="232"/>
                      <a:pt x="173" y="232"/>
                      <a:pt x="173" y="232"/>
                    </a:cubicBezTo>
                    <a:cubicBezTo>
                      <a:pt x="148" y="263"/>
                      <a:pt x="148" y="263"/>
                      <a:pt x="148" y="263"/>
                    </a:cubicBezTo>
                    <a:cubicBezTo>
                      <a:pt x="138" y="250"/>
                      <a:pt x="138" y="250"/>
                      <a:pt x="138" y="250"/>
                    </a:cubicBezTo>
                    <a:cubicBezTo>
                      <a:pt x="123" y="233"/>
                      <a:pt x="123" y="233"/>
                      <a:pt x="123" y="233"/>
                    </a:cubicBezTo>
                    <a:cubicBezTo>
                      <a:pt x="133" y="155"/>
                      <a:pt x="133" y="155"/>
                      <a:pt x="133" y="155"/>
                    </a:cubicBezTo>
                    <a:cubicBezTo>
                      <a:pt x="126" y="149"/>
                      <a:pt x="122" y="143"/>
                      <a:pt x="122" y="139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2" y="136"/>
                      <a:pt x="122" y="136"/>
                      <a:pt x="122" y="136"/>
                    </a:cubicBezTo>
                    <a:cubicBezTo>
                      <a:pt x="122" y="136"/>
                      <a:pt x="122" y="135"/>
                      <a:pt x="122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61" y="135"/>
                      <a:pt x="39" y="167"/>
                      <a:pt x="33" y="185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49" y="293"/>
                      <a:pt x="49" y="293"/>
                      <a:pt x="49" y="293"/>
                    </a:cubicBezTo>
                    <a:cubicBezTo>
                      <a:pt x="69" y="222"/>
                      <a:pt x="69" y="222"/>
                      <a:pt x="69" y="222"/>
                    </a:cubicBezTo>
                    <a:cubicBezTo>
                      <a:pt x="84" y="222"/>
                      <a:pt x="84" y="222"/>
                      <a:pt x="84" y="222"/>
                    </a:cubicBezTo>
                    <a:cubicBezTo>
                      <a:pt x="63" y="293"/>
                      <a:pt x="63" y="293"/>
                      <a:pt x="63" y="293"/>
                    </a:cubicBezTo>
                    <a:cubicBezTo>
                      <a:pt x="225" y="293"/>
                      <a:pt x="225" y="293"/>
                      <a:pt x="225" y="293"/>
                    </a:cubicBezTo>
                    <a:cubicBezTo>
                      <a:pt x="205" y="221"/>
                      <a:pt x="205" y="221"/>
                      <a:pt x="205" y="221"/>
                    </a:cubicBezTo>
                    <a:cubicBezTo>
                      <a:pt x="219" y="221"/>
                      <a:pt x="219" y="221"/>
                      <a:pt x="219" y="221"/>
                    </a:cubicBezTo>
                    <a:lnTo>
                      <a:pt x="240" y="293"/>
                    </a:lnTo>
                    <a:close/>
                    <a:moveTo>
                      <a:pt x="154" y="150"/>
                    </a:moveTo>
                    <a:cubicBezTo>
                      <a:pt x="163" y="142"/>
                      <a:pt x="164" y="138"/>
                      <a:pt x="164" y="138"/>
                    </a:cubicBez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4" y="137"/>
                      <a:pt x="163" y="136"/>
                      <a:pt x="162" y="135"/>
                    </a:cubicBezTo>
                    <a:cubicBezTo>
                      <a:pt x="161" y="134"/>
                      <a:pt x="160" y="133"/>
                      <a:pt x="158" y="132"/>
                    </a:cubicBezTo>
                    <a:cubicBezTo>
                      <a:pt x="155" y="131"/>
                      <a:pt x="151" y="130"/>
                      <a:pt x="147" y="130"/>
                    </a:cubicBezTo>
                    <a:cubicBezTo>
                      <a:pt x="144" y="130"/>
                      <a:pt x="140" y="131"/>
                      <a:pt x="137" y="132"/>
                    </a:cubicBezTo>
                    <a:cubicBezTo>
                      <a:pt x="135" y="133"/>
                      <a:pt x="133" y="134"/>
                      <a:pt x="132" y="135"/>
                    </a:cubicBezTo>
                    <a:cubicBezTo>
                      <a:pt x="131" y="136"/>
                      <a:pt x="131" y="137"/>
                      <a:pt x="131" y="138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8"/>
                      <a:pt x="131" y="142"/>
                      <a:pt x="140" y="150"/>
                    </a:cubicBezTo>
                    <a:cubicBezTo>
                      <a:pt x="143" y="152"/>
                      <a:pt x="143" y="152"/>
                      <a:pt x="143" y="152"/>
                    </a:cubicBezTo>
                    <a:cubicBezTo>
                      <a:pt x="132" y="230"/>
                      <a:pt x="132" y="230"/>
                      <a:pt x="132" y="230"/>
                    </a:cubicBezTo>
                    <a:cubicBezTo>
                      <a:pt x="144" y="244"/>
                      <a:pt x="144" y="244"/>
                      <a:pt x="144" y="244"/>
                    </a:cubicBezTo>
                    <a:cubicBezTo>
                      <a:pt x="146" y="247"/>
                      <a:pt x="146" y="247"/>
                      <a:pt x="146" y="247"/>
                    </a:cubicBezTo>
                    <a:cubicBezTo>
                      <a:pt x="148" y="249"/>
                      <a:pt x="148" y="249"/>
                      <a:pt x="148" y="249"/>
                    </a:cubicBezTo>
                    <a:cubicBezTo>
                      <a:pt x="150" y="247"/>
                      <a:pt x="150" y="247"/>
                      <a:pt x="150" y="247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64" y="230"/>
                      <a:pt x="164" y="230"/>
                      <a:pt x="164" y="230"/>
                    </a:cubicBezTo>
                    <a:cubicBezTo>
                      <a:pt x="152" y="152"/>
                      <a:pt x="152" y="152"/>
                      <a:pt x="152" y="152"/>
                    </a:cubicBezTo>
                    <a:lnTo>
                      <a:pt x="154" y="150"/>
                    </a:ln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4"/>
              <p:cNvSpPr/>
              <p:nvPr/>
            </p:nvSpPr>
            <p:spPr>
              <a:xfrm>
                <a:off x="9890691" y="4430865"/>
                <a:ext cx="637477" cy="901516"/>
              </a:xfrm>
              <a:custGeom>
                <a:rect b="b" l="l" r="r" t="t"/>
                <a:pathLst>
                  <a:path extrusionOk="0" h="309" w="287">
                    <a:moveTo>
                      <a:pt x="107" y="99"/>
                    </a:moveTo>
                    <a:cubicBezTo>
                      <a:pt x="96" y="88"/>
                      <a:pt x="90" y="74"/>
                      <a:pt x="90" y="58"/>
                    </a:cubicBezTo>
                    <a:cubicBezTo>
                      <a:pt x="90" y="43"/>
                      <a:pt x="95" y="28"/>
                      <a:pt x="106" y="17"/>
                    </a:cubicBezTo>
                    <a:cubicBezTo>
                      <a:pt x="117" y="6"/>
                      <a:pt x="131" y="0"/>
                      <a:pt x="146" y="0"/>
                    </a:cubicBezTo>
                    <a:cubicBezTo>
                      <a:pt x="177" y="0"/>
                      <a:pt x="202" y="26"/>
                      <a:pt x="202" y="57"/>
                    </a:cubicBezTo>
                    <a:cubicBezTo>
                      <a:pt x="203" y="89"/>
                      <a:pt x="178" y="115"/>
                      <a:pt x="147" y="115"/>
                    </a:cubicBezTo>
                    <a:cubicBezTo>
                      <a:pt x="147" y="115"/>
                      <a:pt x="147" y="115"/>
                      <a:pt x="147" y="115"/>
                    </a:cubicBez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31" y="115"/>
                      <a:pt x="117" y="110"/>
                      <a:pt x="107" y="99"/>
                    </a:cubicBezTo>
                    <a:close/>
                    <a:moveTo>
                      <a:pt x="180" y="264"/>
                    </a:moveTo>
                    <a:cubicBezTo>
                      <a:pt x="180" y="264"/>
                      <a:pt x="179" y="262"/>
                      <a:pt x="180" y="260"/>
                    </a:cubicBezTo>
                    <a:cubicBezTo>
                      <a:pt x="186" y="251"/>
                      <a:pt x="191" y="244"/>
                      <a:pt x="195" y="238"/>
                    </a:cubicBezTo>
                    <a:cubicBezTo>
                      <a:pt x="205" y="221"/>
                      <a:pt x="207" y="219"/>
                      <a:pt x="207" y="219"/>
                    </a:cubicBezTo>
                    <a:cubicBezTo>
                      <a:pt x="207" y="218"/>
                      <a:pt x="207" y="218"/>
                      <a:pt x="207" y="218"/>
                    </a:cubicBezTo>
                    <a:cubicBezTo>
                      <a:pt x="207" y="218"/>
                      <a:pt x="207" y="218"/>
                      <a:pt x="207" y="218"/>
                    </a:cubicBezTo>
                    <a:cubicBezTo>
                      <a:pt x="209" y="217"/>
                      <a:pt x="210" y="216"/>
                      <a:pt x="210" y="216"/>
                    </a:cubicBezTo>
                    <a:cubicBezTo>
                      <a:pt x="224" y="218"/>
                      <a:pt x="224" y="218"/>
                      <a:pt x="224" y="218"/>
                    </a:cubicBezTo>
                    <a:cubicBezTo>
                      <a:pt x="224" y="218"/>
                      <a:pt x="225" y="218"/>
                      <a:pt x="226" y="216"/>
                    </a:cubicBezTo>
                    <a:cubicBezTo>
                      <a:pt x="244" y="199"/>
                      <a:pt x="244" y="199"/>
                      <a:pt x="244" y="199"/>
                    </a:cubicBezTo>
                    <a:cubicBezTo>
                      <a:pt x="245" y="197"/>
                      <a:pt x="245" y="197"/>
                      <a:pt x="245" y="197"/>
                    </a:cubicBezTo>
                    <a:cubicBezTo>
                      <a:pt x="243" y="180"/>
                      <a:pt x="243" y="180"/>
                      <a:pt x="243" y="180"/>
                    </a:cubicBezTo>
                    <a:cubicBezTo>
                      <a:pt x="243" y="178"/>
                      <a:pt x="243" y="178"/>
                      <a:pt x="243" y="178"/>
                    </a:cubicBezTo>
                    <a:cubicBezTo>
                      <a:pt x="243" y="178"/>
                      <a:pt x="242" y="177"/>
                      <a:pt x="241" y="177"/>
                    </a:cubicBezTo>
                    <a:cubicBezTo>
                      <a:pt x="241" y="177"/>
                      <a:pt x="241" y="177"/>
                      <a:pt x="241" y="177"/>
                    </a:cubicBezTo>
                    <a:cubicBezTo>
                      <a:pt x="230" y="179"/>
                      <a:pt x="230" y="179"/>
                      <a:pt x="230" y="179"/>
                    </a:cubicBezTo>
                    <a:cubicBezTo>
                      <a:pt x="228" y="179"/>
                      <a:pt x="229" y="181"/>
                      <a:pt x="229" y="183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92"/>
                      <a:pt x="228" y="194"/>
                      <a:pt x="228" y="194"/>
                    </a:cubicBezTo>
                    <a:cubicBezTo>
                      <a:pt x="220" y="203"/>
                      <a:pt x="220" y="203"/>
                      <a:pt x="220" y="203"/>
                    </a:cubicBezTo>
                    <a:cubicBezTo>
                      <a:pt x="220" y="203"/>
                      <a:pt x="219" y="203"/>
                      <a:pt x="217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2" y="203"/>
                      <a:pt x="212" y="203"/>
                      <a:pt x="211" y="203"/>
                    </a:cubicBezTo>
                    <a:cubicBezTo>
                      <a:pt x="210" y="203"/>
                      <a:pt x="209" y="202"/>
                      <a:pt x="208" y="200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203" y="198"/>
                      <a:pt x="203" y="197"/>
                      <a:pt x="201" y="195"/>
                    </a:cubicBez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89"/>
                      <a:pt x="199" y="188"/>
                    </a:cubicBezTo>
                    <a:cubicBezTo>
                      <a:pt x="202" y="179"/>
                      <a:pt x="202" y="179"/>
                      <a:pt x="202" y="179"/>
                    </a:cubicBezTo>
                    <a:cubicBezTo>
                      <a:pt x="202" y="177"/>
                      <a:pt x="203" y="175"/>
                      <a:pt x="204" y="175"/>
                    </a:cubicBezTo>
                    <a:cubicBezTo>
                      <a:pt x="214" y="173"/>
                      <a:pt x="214" y="173"/>
                      <a:pt x="214" y="173"/>
                    </a:cubicBezTo>
                    <a:cubicBezTo>
                      <a:pt x="215" y="172"/>
                      <a:pt x="215" y="172"/>
                      <a:pt x="215" y="172"/>
                    </a:cubicBezTo>
                    <a:cubicBezTo>
                      <a:pt x="215" y="172"/>
                      <a:pt x="215" y="172"/>
                      <a:pt x="217" y="172"/>
                    </a:cubicBezTo>
                    <a:cubicBezTo>
                      <a:pt x="217" y="172"/>
                      <a:pt x="216" y="171"/>
                      <a:pt x="216" y="169"/>
                    </a:cubicBezTo>
                    <a:cubicBezTo>
                      <a:pt x="214" y="158"/>
                      <a:pt x="214" y="158"/>
                      <a:pt x="214" y="158"/>
                    </a:cubicBezTo>
                    <a:cubicBezTo>
                      <a:pt x="214" y="158"/>
                      <a:pt x="212" y="157"/>
                      <a:pt x="211" y="157"/>
                    </a:cubicBezTo>
                    <a:cubicBezTo>
                      <a:pt x="211" y="157"/>
                      <a:pt x="210" y="157"/>
                      <a:pt x="210" y="157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2" y="164"/>
                      <a:pt x="191" y="165"/>
                      <a:pt x="191" y="166"/>
                    </a:cubicBezTo>
                    <a:cubicBezTo>
                      <a:pt x="183" y="189"/>
                      <a:pt x="183" y="189"/>
                      <a:pt x="183" y="189"/>
                    </a:cubicBezTo>
                    <a:cubicBezTo>
                      <a:pt x="183" y="189"/>
                      <a:pt x="183" y="191"/>
                      <a:pt x="184" y="193"/>
                    </a:cubicBezTo>
                    <a:cubicBezTo>
                      <a:pt x="189" y="203"/>
                      <a:pt x="189" y="203"/>
                      <a:pt x="189" y="203"/>
                    </a:cubicBezTo>
                    <a:cubicBezTo>
                      <a:pt x="191" y="204"/>
                      <a:pt x="190" y="206"/>
                      <a:pt x="190" y="206"/>
                    </a:cubicBezTo>
                    <a:cubicBezTo>
                      <a:pt x="162" y="250"/>
                      <a:pt x="162" y="250"/>
                      <a:pt x="162" y="250"/>
                    </a:cubicBezTo>
                    <a:cubicBezTo>
                      <a:pt x="162" y="250"/>
                      <a:pt x="160" y="250"/>
                      <a:pt x="159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6" y="249"/>
                      <a:pt x="145" y="249"/>
                      <a:pt x="145" y="249"/>
                    </a:cubicBezTo>
                    <a:cubicBezTo>
                      <a:pt x="144" y="249"/>
                      <a:pt x="144" y="249"/>
                      <a:pt x="144" y="250"/>
                    </a:cubicBezTo>
                    <a:cubicBezTo>
                      <a:pt x="126" y="267"/>
                      <a:pt x="126" y="267"/>
                      <a:pt x="126" y="267"/>
                    </a:cubicBezTo>
                    <a:cubicBezTo>
                      <a:pt x="125" y="268"/>
                      <a:pt x="125" y="269"/>
                      <a:pt x="125" y="271"/>
                    </a:cubicBezTo>
                    <a:cubicBezTo>
                      <a:pt x="128" y="288"/>
                      <a:pt x="128" y="288"/>
                      <a:pt x="128" y="288"/>
                    </a:cubicBezTo>
                    <a:cubicBezTo>
                      <a:pt x="126" y="289"/>
                      <a:pt x="127" y="290"/>
                      <a:pt x="129" y="290"/>
                    </a:cubicBezTo>
                    <a:cubicBezTo>
                      <a:pt x="129" y="290"/>
                      <a:pt x="129" y="290"/>
                      <a:pt x="129" y="290"/>
                    </a:cubicBezTo>
                    <a:cubicBezTo>
                      <a:pt x="140" y="287"/>
                      <a:pt x="140" y="287"/>
                      <a:pt x="140" y="287"/>
                    </a:cubicBezTo>
                    <a:cubicBezTo>
                      <a:pt x="142" y="287"/>
                      <a:pt x="142" y="285"/>
                      <a:pt x="142" y="285"/>
                    </a:cubicBezTo>
                    <a:cubicBezTo>
                      <a:pt x="141" y="275"/>
                      <a:pt x="141" y="275"/>
                      <a:pt x="141" y="275"/>
                    </a:cubicBezTo>
                    <a:cubicBezTo>
                      <a:pt x="141" y="274"/>
                      <a:pt x="140" y="272"/>
                      <a:pt x="142" y="272"/>
                    </a:cubicBezTo>
                    <a:cubicBezTo>
                      <a:pt x="149" y="266"/>
                      <a:pt x="149" y="266"/>
                      <a:pt x="149" y="266"/>
                    </a:cubicBezTo>
                    <a:cubicBezTo>
                      <a:pt x="150" y="264"/>
                      <a:pt x="152" y="263"/>
                      <a:pt x="153" y="263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4" y="266"/>
                      <a:pt x="165" y="265"/>
                      <a:pt x="165" y="267"/>
                    </a:cubicBezTo>
                    <a:cubicBezTo>
                      <a:pt x="171" y="276"/>
                      <a:pt x="171" y="276"/>
                      <a:pt x="171" y="276"/>
                    </a:cubicBezTo>
                    <a:cubicBezTo>
                      <a:pt x="173" y="277"/>
                      <a:pt x="171" y="279"/>
                      <a:pt x="171" y="279"/>
                    </a:cubicBezTo>
                    <a:cubicBezTo>
                      <a:pt x="169" y="289"/>
                      <a:pt x="169" y="289"/>
                      <a:pt x="169" y="289"/>
                    </a:cubicBezTo>
                    <a:cubicBezTo>
                      <a:pt x="167" y="289"/>
                      <a:pt x="167" y="291"/>
                      <a:pt x="166" y="291"/>
                    </a:cubicBezTo>
                    <a:cubicBezTo>
                      <a:pt x="165" y="292"/>
                      <a:pt x="165" y="292"/>
                      <a:pt x="164" y="292"/>
                    </a:cubicBezTo>
                    <a:cubicBezTo>
                      <a:pt x="157" y="295"/>
                      <a:pt x="157" y="295"/>
                      <a:pt x="157" y="295"/>
                    </a:cubicBezTo>
                    <a:cubicBezTo>
                      <a:pt x="155" y="295"/>
                      <a:pt x="154" y="296"/>
                      <a:pt x="154" y="296"/>
                    </a:cubicBezTo>
                    <a:cubicBezTo>
                      <a:pt x="154" y="296"/>
                      <a:pt x="154" y="296"/>
                      <a:pt x="154" y="297"/>
                    </a:cubicBezTo>
                    <a:cubicBezTo>
                      <a:pt x="156" y="308"/>
                      <a:pt x="156" y="308"/>
                      <a:pt x="156" y="308"/>
                    </a:cubicBezTo>
                    <a:cubicBezTo>
                      <a:pt x="157" y="309"/>
                      <a:pt x="157" y="309"/>
                      <a:pt x="158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77" y="304"/>
                      <a:pt x="177" y="304"/>
                      <a:pt x="177" y="304"/>
                    </a:cubicBezTo>
                    <a:cubicBezTo>
                      <a:pt x="177" y="304"/>
                      <a:pt x="178" y="302"/>
                      <a:pt x="180" y="302"/>
                    </a:cubicBezTo>
                    <a:cubicBezTo>
                      <a:pt x="181" y="298"/>
                      <a:pt x="182" y="295"/>
                      <a:pt x="183" y="292"/>
                    </a:cubicBezTo>
                    <a:cubicBezTo>
                      <a:pt x="187" y="280"/>
                      <a:pt x="188" y="279"/>
                      <a:pt x="188" y="278"/>
                    </a:cubicBezTo>
                    <a:cubicBezTo>
                      <a:pt x="188" y="278"/>
                      <a:pt x="188" y="278"/>
                      <a:pt x="188" y="278"/>
                    </a:cubicBezTo>
                    <a:cubicBezTo>
                      <a:pt x="187" y="277"/>
                      <a:pt x="187" y="275"/>
                      <a:pt x="187" y="274"/>
                    </a:cubicBezTo>
                    <a:cubicBezTo>
                      <a:pt x="180" y="264"/>
                      <a:pt x="180" y="264"/>
                      <a:pt x="180" y="264"/>
                    </a:cubicBezTo>
                    <a:close/>
                    <a:moveTo>
                      <a:pt x="255" y="184"/>
                    </a:moveTo>
                    <a:cubicBezTo>
                      <a:pt x="249" y="167"/>
                      <a:pt x="227" y="135"/>
                      <a:pt x="189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11" y="134"/>
                      <a:pt x="111" y="134"/>
                      <a:pt x="111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0" y="134"/>
                      <a:pt x="100" y="134"/>
                      <a:pt x="100" y="134"/>
                    </a:cubicBezTo>
                    <a:cubicBezTo>
                      <a:pt x="61" y="135"/>
                      <a:pt x="38" y="167"/>
                      <a:pt x="33" y="185"/>
                    </a:cubicBezTo>
                    <a:cubicBezTo>
                      <a:pt x="0" y="292"/>
                      <a:pt x="0" y="292"/>
                      <a:pt x="0" y="292"/>
                    </a:cubicBezTo>
                    <a:cubicBezTo>
                      <a:pt x="48" y="292"/>
                      <a:pt x="48" y="292"/>
                      <a:pt x="48" y="292"/>
                    </a:cubicBezTo>
                    <a:cubicBezTo>
                      <a:pt x="69" y="221"/>
                      <a:pt x="69" y="221"/>
                      <a:pt x="69" y="221"/>
                    </a:cubicBezTo>
                    <a:cubicBezTo>
                      <a:pt x="83" y="221"/>
                      <a:pt x="83" y="221"/>
                      <a:pt x="83" y="221"/>
                    </a:cubicBezTo>
                    <a:cubicBezTo>
                      <a:pt x="63" y="292"/>
                      <a:pt x="63" y="292"/>
                      <a:pt x="63" y="29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19" y="291"/>
                      <a:pt x="119" y="291"/>
                      <a:pt x="119" y="290"/>
                    </a:cubicBezTo>
                    <a:cubicBezTo>
                      <a:pt x="119" y="289"/>
                      <a:pt x="119" y="287"/>
                      <a:pt x="119" y="286"/>
                    </a:cubicBezTo>
                    <a:cubicBezTo>
                      <a:pt x="117" y="272"/>
                      <a:pt x="117" y="272"/>
                      <a:pt x="117" y="272"/>
                    </a:cubicBezTo>
                    <a:cubicBezTo>
                      <a:pt x="116" y="265"/>
                      <a:pt x="119" y="262"/>
                      <a:pt x="121" y="261"/>
                    </a:cubicBezTo>
                    <a:cubicBezTo>
                      <a:pt x="137" y="246"/>
                      <a:pt x="137" y="246"/>
                      <a:pt x="137" y="246"/>
                    </a:cubicBezTo>
                    <a:cubicBezTo>
                      <a:pt x="137" y="246"/>
                      <a:pt x="137" y="245"/>
                      <a:pt x="138" y="244"/>
                    </a:cubicBezTo>
                    <a:cubicBezTo>
                      <a:pt x="139" y="242"/>
                      <a:pt x="142" y="241"/>
                      <a:pt x="145" y="241"/>
                    </a:cubicBezTo>
                    <a:cubicBezTo>
                      <a:pt x="146" y="241"/>
                      <a:pt x="148" y="241"/>
                      <a:pt x="149" y="242"/>
                    </a:cubicBezTo>
                    <a:cubicBezTo>
                      <a:pt x="157" y="242"/>
                      <a:pt x="157" y="242"/>
                      <a:pt x="157" y="242"/>
                    </a:cubicBezTo>
                    <a:cubicBezTo>
                      <a:pt x="181" y="205"/>
                      <a:pt x="181" y="205"/>
                      <a:pt x="181" y="205"/>
                    </a:cubicBezTo>
                    <a:cubicBezTo>
                      <a:pt x="177" y="196"/>
                      <a:pt x="177" y="196"/>
                      <a:pt x="177" y="196"/>
                    </a:cubicBezTo>
                    <a:cubicBezTo>
                      <a:pt x="176" y="195"/>
                      <a:pt x="176" y="195"/>
                      <a:pt x="176" y="195"/>
                    </a:cubicBezTo>
                    <a:cubicBezTo>
                      <a:pt x="176" y="194"/>
                      <a:pt x="176" y="194"/>
                      <a:pt x="176" y="194"/>
                    </a:cubicBez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87"/>
                      <a:pt x="175" y="187"/>
                      <a:pt x="175" y="187"/>
                    </a:cubicBezTo>
                    <a:cubicBezTo>
                      <a:pt x="183" y="165"/>
                      <a:pt x="183" y="165"/>
                      <a:pt x="183" y="165"/>
                    </a:cubicBezTo>
                    <a:cubicBezTo>
                      <a:pt x="183" y="162"/>
                      <a:pt x="185" y="158"/>
                      <a:pt x="191" y="156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9" y="149"/>
                      <a:pt x="209" y="149"/>
                      <a:pt x="209" y="149"/>
                    </a:cubicBezTo>
                    <a:cubicBezTo>
                      <a:pt x="209" y="149"/>
                      <a:pt x="210" y="149"/>
                      <a:pt x="211" y="149"/>
                    </a:cubicBezTo>
                    <a:cubicBezTo>
                      <a:pt x="214" y="149"/>
                      <a:pt x="217" y="151"/>
                      <a:pt x="218" y="151"/>
                    </a:cubicBezTo>
                    <a:cubicBezTo>
                      <a:pt x="221" y="153"/>
                      <a:pt x="221" y="153"/>
                      <a:pt x="221" y="153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24" y="167"/>
                      <a:pt x="224" y="167"/>
                      <a:pt x="224" y="167"/>
                    </a:cubicBezTo>
                    <a:cubicBezTo>
                      <a:pt x="225" y="170"/>
                      <a:pt x="225" y="170"/>
                      <a:pt x="225" y="170"/>
                    </a:cubicBezTo>
                    <a:cubicBezTo>
                      <a:pt x="225" y="173"/>
                      <a:pt x="225" y="173"/>
                      <a:pt x="225" y="173"/>
                    </a:cubicBezTo>
                    <a:cubicBezTo>
                      <a:pt x="227" y="172"/>
                      <a:pt x="228" y="171"/>
                      <a:pt x="228" y="171"/>
                    </a:cubicBezTo>
                    <a:cubicBezTo>
                      <a:pt x="239" y="169"/>
                      <a:pt x="239" y="169"/>
                      <a:pt x="239" y="169"/>
                    </a:cubicBezTo>
                    <a:cubicBezTo>
                      <a:pt x="240" y="169"/>
                      <a:pt x="240" y="169"/>
                      <a:pt x="241" y="169"/>
                    </a:cubicBezTo>
                    <a:cubicBezTo>
                      <a:pt x="246" y="169"/>
                      <a:pt x="250" y="172"/>
                      <a:pt x="250" y="176"/>
                    </a:cubicBezTo>
                    <a:cubicBezTo>
                      <a:pt x="251" y="178"/>
                      <a:pt x="251" y="178"/>
                      <a:pt x="251" y="178"/>
                    </a:cubicBezTo>
                    <a:cubicBezTo>
                      <a:pt x="251" y="178"/>
                      <a:pt x="251" y="178"/>
                      <a:pt x="251" y="178"/>
                    </a:cubicBezTo>
                    <a:cubicBezTo>
                      <a:pt x="251" y="179"/>
                      <a:pt x="251" y="179"/>
                      <a:pt x="251" y="179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2" y="201"/>
                      <a:pt x="252" y="201"/>
                      <a:pt x="252" y="201"/>
                    </a:cubicBezTo>
                    <a:cubicBezTo>
                      <a:pt x="251" y="203"/>
                      <a:pt x="251" y="203"/>
                      <a:pt x="251" y="203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0" y="205"/>
                      <a:pt x="250" y="205"/>
                      <a:pt x="250" y="205"/>
                    </a:cubicBezTo>
                    <a:cubicBezTo>
                      <a:pt x="232" y="221"/>
                      <a:pt x="232" y="221"/>
                      <a:pt x="232" y="221"/>
                    </a:cubicBezTo>
                    <a:cubicBezTo>
                      <a:pt x="230" y="225"/>
                      <a:pt x="226" y="226"/>
                      <a:pt x="225" y="226"/>
                    </a:cubicBezTo>
                    <a:cubicBezTo>
                      <a:pt x="224" y="226"/>
                      <a:pt x="224" y="226"/>
                      <a:pt x="224" y="226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6"/>
                      <a:pt x="220" y="226"/>
                      <a:pt x="220" y="226"/>
                    </a:cubicBezTo>
                    <a:cubicBezTo>
                      <a:pt x="240" y="292"/>
                      <a:pt x="240" y="292"/>
                      <a:pt x="240" y="292"/>
                    </a:cubicBezTo>
                    <a:cubicBezTo>
                      <a:pt x="287" y="292"/>
                      <a:pt x="287" y="292"/>
                      <a:pt x="287" y="292"/>
                    </a:cubicBezTo>
                    <a:lnTo>
                      <a:pt x="255" y="184"/>
                    </a:lnTo>
                    <a:close/>
                    <a:moveTo>
                      <a:pt x="188" y="263"/>
                    </a:moveTo>
                    <a:cubicBezTo>
                      <a:pt x="193" y="269"/>
                      <a:pt x="193" y="269"/>
                      <a:pt x="193" y="269"/>
                    </a:cubicBezTo>
                    <a:cubicBezTo>
                      <a:pt x="194" y="270"/>
                      <a:pt x="194" y="270"/>
                      <a:pt x="194" y="270"/>
                    </a:cubicBezTo>
                    <a:cubicBezTo>
                      <a:pt x="194" y="272"/>
                      <a:pt x="194" y="272"/>
                      <a:pt x="194" y="272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5" y="277"/>
                      <a:pt x="195" y="277"/>
                      <a:pt x="195" y="277"/>
                    </a:cubicBezTo>
                    <a:cubicBezTo>
                      <a:pt x="196" y="279"/>
                      <a:pt x="196" y="279"/>
                      <a:pt x="196" y="279"/>
                    </a:cubicBezTo>
                    <a:cubicBezTo>
                      <a:pt x="195" y="281"/>
                      <a:pt x="195" y="281"/>
                      <a:pt x="195" y="281"/>
                    </a:cubicBezTo>
                    <a:cubicBezTo>
                      <a:pt x="191" y="292"/>
                      <a:pt x="191" y="292"/>
                      <a:pt x="191" y="292"/>
                    </a:cubicBezTo>
                    <a:cubicBezTo>
                      <a:pt x="225" y="292"/>
                      <a:pt x="225" y="292"/>
                      <a:pt x="225" y="292"/>
                    </a:cubicBezTo>
                    <a:cubicBezTo>
                      <a:pt x="208" y="233"/>
                      <a:pt x="208" y="233"/>
                      <a:pt x="208" y="233"/>
                    </a:cubicBezTo>
                    <a:lnTo>
                      <a:pt x="188" y="263"/>
                    </a:ln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34"/>
            <p:cNvGrpSpPr/>
            <p:nvPr/>
          </p:nvGrpSpPr>
          <p:grpSpPr>
            <a:xfrm>
              <a:off x="633861" y="4859112"/>
              <a:ext cx="8226024" cy="1011905"/>
              <a:chOff x="1068346" y="4843727"/>
              <a:chExt cx="8226024" cy="1011905"/>
            </a:xfrm>
          </p:grpSpPr>
          <p:sp>
            <p:nvSpPr>
              <p:cNvPr id="259" name="Google Shape;259;p34"/>
              <p:cNvSpPr txBox="1"/>
              <p:nvPr/>
            </p:nvSpPr>
            <p:spPr>
              <a:xfrm>
                <a:off x="1068346" y="4843727"/>
                <a:ext cx="2667005" cy="980011"/>
              </a:xfrm>
              <a:prstGeom prst="rect">
                <a:avLst/>
              </a:prstGeom>
              <a:solidFill>
                <a:srgbClr val="EDC30D"/>
              </a:solidFill>
              <a:ln>
                <a:noFill/>
              </a:ln>
            </p:spPr>
            <p:txBody>
              <a:bodyPr anchorCtr="0" anchor="t" bIns="67225" lIns="107550" spcFirstLastPara="1" rIns="107550" wrap="square" tIns="6722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attrocento Sans"/>
                  <a:buNone/>
                </a:pPr>
                <a: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1st wave</a:t>
                </a:r>
                <a:br>
                  <a:rPr b="0" lang="en" sz="1500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lang="en" sz="15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Technical BI</a:t>
                </a:r>
                <a:endParaRPr sz="1100"/>
              </a:p>
            </p:txBody>
          </p:sp>
          <p:cxnSp>
            <p:nvCxnSpPr>
              <p:cNvPr id="260" name="Google Shape;260;p34"/>
              <p:cNvCxnSpPr/>
              <p:nvPr/>
            </p:nvCxnSpPr>
            <p:spPr>
              <a:xfrm>
                <a:off x="2026123" y="5799862"/>
                <a:ext cx="7268247" cy="5577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DC30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230" y="1452471"/>
            <a:ext cx="2025106" cy="93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4"/>
          <p:cNvCxnSpPr>
            <a:stCxn id="236" idx="1"/>
            <a:endCxn id="261" idx="3"/>
          </p:cNvCxnSpPr>
          <p:nvPr/>
        </p:nvCxnSpPr>
        <p:spPr>
          <a:xfrm rot="10800000">
            <a:off x="2925283" y="1919456"/>
            <a:ext cx="897300" cy="0"/>
          </a:xfrm>
          <a:prstGeom prst="straightConnector1">
            <a:avLst/>
          </a:prstGeom>
          <a:solidFill>
            <a:srgbClr val="00B8FF"/>
          </a:solidFill>
          <a:ln cap="flat" cmpd="sng" w="1905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63" name="Google Shape;263;p34"/>
          <p:cNvSpPr txBox="1"/>
          <p:nvPr/>
        </p:nvSpPr>
        <p:spPr>
          <a:xfrm>
            <a:off x="475396" y="4594361"/>
            <a:ext cx="1266019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happened report?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2107939" y="3283823"/>
            <a:ext cx="1047643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did it happen?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3765290" y="2220590"/>
            <a:ext cx="153272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Analytics, Action, Automation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b="12980" l="1043" r="1523" t="14832"/>
          <a:stretch/>
        </p:blipFill>
        <p:spPr>
          <a:xfrm>
            <a:off x="790071" y="1155424"/>
            <a:ext cx="7563857" cy="31592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1" y="361350"/>
            <a:ext cx="5899570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82690" y="315470"/>
            <a:ext cx="5899570" cy="829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of Power BI</a:t>
            </a:r>
            <a:endParaRPr b="1" sz="4500">
              <a:solidFill>
                <a:srgbClr val="490E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8132569" y="4882598"/>
            <a:ext cx="101143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Excelerator BI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35"/>
          <p:cNvCxnSpPr/>
          <p:nvPr/>
        </p:nvCxnSpPr>
        <p:spPr>
          <a:xfrm>
            <a:off x="1088335" y="4375702"/>
            <a:ext cx="3421546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75" name="Google Shape;275;p35"/>
          <p:cNvSpPr txBox="1"/>
          <p:nvPr/>
        </p:nvSpPr>
        <p:spPr>
          <a:xfrm>
            <a:off x="2563050" y="4242807"/>
            <a:ext cx="472114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30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5656" l="9049" r="5812" t="1810"/>
          <a:stretch/>
        </p:blipFill>
        <p:spPr>
          <a:xfrm>
            <a:off x="578819" y="1443006"/>
            <a:ext cx="5753549" cy="35174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3719719" y="925697"/>
            <a:ext cx="50888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Visualize?</a:t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37"/>
          <p:cNvGraphicFramePr/>
          <p:nvPr/>
        </p:nvGraphicFramePr>
        <p:xfrm>
          <a:off x="1804782" y="16153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{0F156C98-1336-4F9D-8B96-44440D804828}</a:tableStyleId>
              </a:tblPr>
              <a:tblGrid>
                <a:gridCol w="736875"/>
                <a:gridCol w="736875"/>
                <a:gridCol w="736875"/>
              </a:tblGrid>
              <a:tr h="7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7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7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287" name="Google Shape;287;p37"/>
          <p:cNvSpPr txBox="1"/>
          <p:nvPr/>
        </p:nvSpPr>
        <p:spPr>
          <a:xfrm>
            <a:off x="5001868" y="2332508"/>
            <a:ext cx="278903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Where’s 9?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p38"/>
          <p:cNvGraphicFramePr/>
          <p:nvPr/>
        </p:nvGraphicFramePr>
        <p:xfrm>
          <a:off x="1804782" y="16153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{0F156C98-1336-4F9D-8B96-44440D804828}</a:tableStyleId>
              </a:tblPr>
              <a:tblGrid>
                <a:gridCol w="736875"/>
                <a:gridCol w="736875"/>
                <a:gridCol w="736875"/>
              </a:tblGrid>
              <a:tr h="7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7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7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2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293" name="Google Shape;293;p38"/>
          <p:cNvSpPr txBox="1"/>
          <p:nvPr/>
        </p:nvSpPr>
        <p:spPr>
          <a:xfrm>
            <a:off x="5001868" y="2332508"/>
            <a:ext cx="278903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Where’s 9?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p39"/>
          <p:cNvGraphicFramePr/>
          <p:nvPr/>
        </p:nvGraphicFramePr>
        <p:xfrm>
          <a:off x="409988" y="514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{0F156C98-1336-4F9D-8B96-44440D804828}</a:tableStyleId>
              </a:tblPr>
              <a:tblGrid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</a:tblGrid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299" name="Google Shape;299;p39"/>
          <p:cNvSpPr txBox="1"/>
          <p:nvPr/>
        </p:nvSpPr>
        <p:spPr>
          <a:xfrm>
            <a:off x="5001868" y="2332508"/>
            <a:ext cx="278903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Where’s 9?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40"/>
          <p:cNvGraphicFramePr/>
          <p:nvPr/>
        </p:nvGraphicFramePr>
        <p:xfrm>
          <a:off x="409988" y="514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{0F156C98-1336-4F9D-8B96-44440D804828}</a:tableStyleId>
              </a:tblPr>
              <a:tblGrid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</a:tblGrid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05" name="Google Shape;305;p40"/>
          <p:cNvSpPr txBox="1"/>
          <p:nvPr/>
        </p:nvSpPr>
        <p:spPr>
          <a:xfrm>
            <a:off x="5001868" y="2332508"/>
            <a:ext cx="278903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Where’s 9?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41"/>
          <p:cNvGraphicFramePr/>
          <p:nvPr/>
        </p:nvGraphicFramePr>
        <p:xfrm>
          <a:off x="409988" y="514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{0F156C98-1336-4F9D-8B96-44440D804828}</a:tableStyleId>
              </a:tblPr>
              <a:tblGrid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  <a:gridCol w="217275"/>
              </a:tblGrid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00B0F0"/>
                          </a:solidFill>
                        </a:rPr>
                        <a:t>6</a:t>
                      </a:r>
                      <a:endParaRPr b="1" sz="900" u="none" cap="none" strike="noStrike">
                        <a:solidFill>
                          <a:srgbClr val="00B0F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11" name="Google Shape;311;p41"/>
          <p:cNvSpPr txBox="1"/>
          <p:nvPr/>
        </p:nvSpPr>
        <p:spPr>
          <a:xfrm>
            <a:off x="5001868" y="2332508"/>
            <a:ext cx="278903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Where’s 9?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/>
        </p:nvSpPr>
        <p:spPr>
          <a:xfrm>
            <a:off x="5001868" y="2332508"/>
            <a:ext cx="278903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Where’s 9?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160" y="951948"/>
            <a:ext cx="3313872" cy="323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/>
          <p:nvPr/>
        </p:nvSpPr>
        <p:spPr>
          <a:xfrm>
            <a:off x="0" y="361350"/>
            <a:ext cx="5291488" cy="6081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3"/>
          <p:cNvSpPr txBox="1"/>
          <p:nvPr>
            <p:ph idx="4294967295" type="title"/>
          </p:nvPr>
        </p:nvSpPr>
        <p:spPr>
          <a:xfrm>
            <a:off x="227116" y="304253"/>
            <a:ext cx="60007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lang="en" sz="4500">
                <a:latin typeface="Calibri"/>
                <a:ea typeface="Calibri"/>
                <a:cs typeface="Calibri"/>
                <a:sym typeface="Calibri"/>
              </a:rPr>
              <a:t>Why visualization?</a:t>
            </a:r>
            <a:endParaRPr b="1" sz="4500">
              <a:solidFill>
                <a:srgbClr val="490E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77" y="1234239"/>
            <a:ext cx="3898763" cy="32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48690"/>
            <a:ext cx="4071705" cy="352580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/>
          <p:nvPr/>
        </p:nvSpPr>
        <p:spPr>
          <a:xfrm>
            <a:off x="2512115" y="3041374"/>
            <a:ext cx="931793" cy="16399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3417146" y="4236554"/>
            <a:ext cx="931793" cy="16399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6"/>
          <p:cNvCxnSpPr>
            <a:stCxn id="142" idx="6"/>
            <a:endCxn id="143" idx="2"/>
          </p:cNvCxnSpPr>
          <p:nvPr/>
        </p:nvCxnSpPr>
        <p:spPr>
          <a:xfrm>
            <a:off x="5610134" y="2751242"/>
            <a:ext cx="0" cy="231600"/>
          </a:xfrm>
          <a:prstGeom prst="straightConnector1">
            <a:avLst/>
          </a:prstGeom>
          <a:noFill/>
          <a:ln cap="rnd" cmpd="sng" w="63500">
            <a:solidFill>
              <a:srgbClr val="8296B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6"/>
          <p:cNvCxnSpPr>
            <a:stCxn id="145" idx="6"/>
            <a:endCxn id="142" idx="2"/>
          </p:cNvCxnSpPr>
          <p:nvPr/>
        </p:nvCxnSpPr>
        <p:spPr>
          <a:xfrm>
            <a:off x="5610134" y="2105871"/>
            <a:ext cx="0" cy="231600"/>
          </a:xfrm>
          <a:prstGeom prst="straightConnector1">
            <a:avLst/>
          </a:prstGeom>
          <a:noFill/>
          <a:ln cap="rnd" cmpd="sng" w="63500">
            <a:solidFill>
              <a:srgbClr val="8296B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6"/>
          <p:cNvSpPr/>
          <p:nvPr/>
        </p:nvSpPr>
        <p:spPr>
          <a:xfrm rot="5400000">
            <a:off x="5403262" y="1692126"/>
            <a:ext cx="413745" cy="413745"/>
          </a:xfrm>
          <a:prstGeom prst="ellipse">
            <a:avLst/>
          </a:prstGeom>
          <a:solidFill>
            <a:srgbClr val="ADEA00"/>
          </a:solidFill>
          <a:ln cap="flat" cmpd="sng" w="635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/>
          <p:nvPr/>
        </p:nvSpPr>
        <p:spPr>
          <a:xfrm rot="5400000">
            <a:off x="5403262" y="2337497"/>
            <a:ext cx="413745" cy="413745"/>
          </a:xfrm>
          <a:prstGeom prst="ellipse">
            <a:avLst/>
          </a:prstGeom>
          <a:solidFill>
            <a:srgbClr val="00B0F0"/>
          </a:solidFill>
          <a:ln cap="flat" cmpd="sng" w="635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 rot="5400000">
            <a:off x="5403262" y="2982869"/>
            <a:ext cx="413745" cy="413745"/>
          </a:xfrm>
          <a:prstGeom prst="ellipse">
            <a:avLst/>
          </a:prstGeom>
          <a:solidFill>
            <a:srgbClr val="7030A0"/>
          </a:solidFill>
          <a:ln cap="flat" cmpd="sng" w="635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913250" y="944162"/>
            <a:ext cx="503369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2060"/>
                </a:solidFill>
                <a:latin typeface="Mitr"/>
                <a:ea typeface="Mitr"/>
                <a:cs typeface="Mitr"/>
                <a:sym typeface="Mitr"/>
              </a:rPr>
              <a:t>ธัญญ์ธนวัชร์ ปรางค์อมรกุล (ซู)</a:t>
            </a:r>
            <a:endParaRPr sz="1100"/>
          </a:p>
        </p:txBody>
      </p:sp>
      <p:sp>
        <p:nvSpPr>
          <p:cNvPr id="147" name="Google Shape;147;p26"/>
          <p:cNvSpPr txBox="1"/>
          <p:nvPr/>
        </p:nvSpPr>
        <p:spPr>
          <a:xfrm>
            <a:off x="5905841" y="3004199"/>
            <a:ext cx="191551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SCB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of Analytics Development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1922" l="0" r="0" t="0"/>
          <a:stretch/>
        </p:blipFill>
        <p:spPr>
          <a:xfrm>
            <a:off x="969123" y="775228"/>
            <a:ext cx="1505288" cy="1474824"/>
          </a:xfrm>
          <a:prstGeom prst="ellipse">
            <a:avLst/>
          </a:prstGeom>
          <a:noFill/>
          <a:ln cap="flat" cmpd="sng" w="63500">
            <a:solidFill>
              <a:srgbClr val="8296B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6"/>
          <p:cNvSpPr txBox="1"/>
          <p:nvPr/>
        </p:nvSpPr>
        <p:spPr>
          <a:xfrm>
            <a:off x="5905841" y="2337497"/>
            <a:ext cx="191551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DTAC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Asst. Manager, Customer Insight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5905841" y="1689698"/>
            <a:ext cx="191551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Specialist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26"/>
          <p:cNvGrpSpPr/>
          <p:nvPr/>
        </p:nvGrpSpPr>
        <p:grpSpPr>
          <a:xfrm rot="5400000">
            <a:off x="2267878" y="2337497"/>
            <a:ext cx="1704488" cy="413745"/>
            <a:chOff x="6898695" y="3473802"/>
            <a:chExt cx="2272650" cy="551660"/>
          </a:xfrm>
        </p:grpSpPr>
        <p:cxnSp>
          <p:nvCxnSpPr>
            <p:cNvPr id="152" name="Google Shape;152;p26"/>
            <p:cNvCxnSpPr>
              <a:stCxn id="153" idx="6"/>
              <a:endCxn id="154" idx="2"/>
            </p:cNvCxnSpPr>
            <p:nvPr/>
          </p:nvCxnSpPr>
          <p:spPr>
            <a:xfrm rot="10800000">
              <a:off x="8465200" y="3595282"/>
              <a:ext cx="0" cy="308700"/>
            </a:xfrm>
            <a:prstGeom prst="straightConnector1">
              <a:avLst/>
            </a:prstGeom>
            <a:noFill/>
            <a:ln cap="rnd" cmpd="sng" w="63500">
              <a:solidFill>
                <a:srgbClr val="8296B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26"/>
            <p:cNvCxnSpPr>
              <a:stCxn id="156" idx="6"/>
              <a:endCxn id="153" idx="2"/>
            </p:cNvCxnSpPr>
            <p:nvPr/>
          </p:nvCxnSpPr>
          <p:spPr>
            <a:xfrm rot="10800000">
              <a:off x="7604705" y="3595282"/>
              <a:ext cx="0" cy="308700"/>
            </a:xfrm>
            <a:prstGeom prst="straightConnector1">
              <a:avLst/>
            </a:prstGeom>
            <a:noFill/>
            <a:ln cap="rnd" cmpd="sng" w="63500">
              <a:solidFill>
                <a:srgbClr val="8296B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Google Shape;156;p26"/>
            <p:cNvSpPr/>
            <p:nvPr/>
          </p:nvSpPr>
          <p:spPr>
            <a:xfrm>
              <a:off x="6898695" y="3473802"/>
              <a:ext cx="551660" cy="551660"/>
            </a:xfrm>
            <a:prstGeom prst="ellipse">
              <a:avLst/>
            </a:prstGeom>
            <a:solidFill>
              <a:schemeClr val="accent2"/>
            </a:solidFill>
            <a:ln cap="flat" cmpd="sng" w="63500">
              <a:solidFill>
                <a:srgbClr val="8296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7759190" y="3473802"/>
              <a:ext cx="551660" cy="551660"/>
            </a:xfrm>
            <a:prstGeom prst="ellipse">
              <a:avLst/>
            </a:prstGeom>
            <a:solidFill>
              <a:schemeClr val="accent4"/>
            </a:solidFill>
            <a:ln cap="flat" cmpd="sng" w="63500">
              <a:solidFill>
                <a:srgbClr val="8296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8619685" y="3473802"/>
              <a:ext cx="551660" cy="551660"/>
            </a:xfrm>
            <a:prstGeom prst="ellipse">
              <a:avLst/>
            </a:prstGeom>
            <a:solidFill>
              <a:srgbClr val="2F5496"/>
            </a:solidFill>
            <a:ln cap="flat" cmpd="sng" w="63500">
              <a:solidFill>
                <a:srgbClr val="8296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415829" y="3004199"/>
            <a:ext cx="210209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NIDA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 Business Analysis &amp; Data Science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3415829" y="2337497"/>
            <a:ext cx="204868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THAMMASAT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Msc. Management Information System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415829" y="1689698"/>
            <a:ext cx="191551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KMUTT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Bsc. Computer Science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26"/>
          <p:cNvCxnSpPr>
            <a:endCxn id="161" idx="2"/>
          </p:cNvCxnSpPr>
          <p:nvPr/>
        </p:nvCxnSpPr>
        <p:spPr>
          <a:xfrm>
            <a:off x="3120122" y="3396640"/>
            <a:ext cx="0" cy="231600"/>
          </a:xfrm>
          <a:prstGeom prst="straightConnector1">
            <a:avLst/>
          </a:prstGeom>
          <a:noFill/>
          <a:ln cap="rnd" cmpd="sng" w="63500">
            <a:solidFill>
              <a:srgbClr val="8296B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6"/>
          <p:cNvSpPr/>
          <p:nvPr/>
        </p:nvSpPr>
        <p:spPr>
          <a:xfrm rot="5400000">
            <a:off x="2913250" y="3628240"/>
            <a:ext cx="413745" cy="413745"/>
          </a:xfrm>
          <a:prstGeom prst="ellipse">
            <a:avLst/>
          </a:prstGeom>
          <a:solidFill>
            <a:srgbClr val="7030A0"/>
          </a:solidFill>
          <a:ln cap="flat" cmpd="sng" w="635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415828" y="3628240"/>
            <a:ext cx="191551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DPU (Studying)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Phd. Information Technology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 rot="5400000">
            <a:off x="5400257" y="3606910"/>
            <a:ext cx="413745" cy="413745"/>
          </a:xfrm>
          <a:prstGeom prst="ellipse">
            <a:avLst/>
          </a:prstGeom>
          <a:solidFill>
            <a:srgbClr val="92D050"/>
          </a:solidFill>
          <a:ln cap="flat" cmpd="sng" w="635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902836" y="3604482"/>
            <a:ext cx="1915510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 Director,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Advisory, Data Analytics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6"/>
          <p:cNvCxnSpPr>
            <a:stCxn id="143" idx="6"/>
            <a:endCxn id="163" idx="2"/>
          </p:cNvCxnSpPr>
          <p:nvPr/>
        </p:nvCxnSpPr>
        <p:spPr>
          <a:xfrm flipH="1">
            <a:off x="5607134" y="3396614"/>
            <a:ext cx="3000" cy="210300"/>
          </a:xfrm>
          <a:prstGeom prst="straightConnector1">
            <a:avLst/>
          </a:prstGeom>
          <a:noFill/>
          <a:ln cap="rnd" cmpd="sng" w="63500">
            <a:solidFill>
              <a:srgbClr val="8296B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/>
          <p:nvPr/>
        </p:nvSpPr>
        <p:spPr>
          <a:xfrm>
            <a:off x="935272" y="4175509"/>
            <a:ext cx="5423882" cy="800354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4"/>
          <p:cNvSpPr/>
          <p:nvPr/>
        </p:nvSpPr>
        <p:spPr>
          <a:xfrm>
            <a:off x="935272" y="2801039"/>
            <a:ext cx="5423882" cy="800353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935272" y="1426568"/>
            <a:ext cx="5423882" cy="800354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734518" y="969495"/>
            <a:ext cx="8409481" cy="39472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 - 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that has exact numbers or measurement.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Effort in points: 0, 1, 2, 3, 5, 8, 13.</a:t>
            </a:r>
            <a:b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days: 1, 4, 666.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Qualitative / Ordered - 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that can be compared and ordered.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Story Priority: Must Have, Great, Good, Not Sure.</a:t>
            </a:r>
            <a:b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Days: Mon, Tue, Wed, Thu, Fri, Sat, Sun.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 - 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Entity types: Bugs, Stories, Features, Test Cases.</a:t>
            </a:r>
            <a:b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Fruits: Apples, Oranges, Plums.</a:t>
            </a:r>
            <a:endParaRPr sz="1100"/>
          </a:p>
        </p:txBody>
      </p:sp>
      <p:sp>
        <p:nvSpPr>
          <p:cNvPr id="338" name="Google Shape;338;p44"/>
          <p:cNvSpPr/>
          <p:nvPr/>
        </p:nvSpPr>
        <p:spPr>
          <a:xfrm>
            <a:off x="0" y="361350"/>
            <a:ext cx="2990538" cy="6081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227116" y="248041"/>
            <a:ext cx="60007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endParaRPr b="1" sz="4500">
              <a:solidFill>
                <a:srgbClr val="490E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3187866" y="387407"/>
            <a:ext cx="5615113" cy="4618551"/>
            <a:chOff x="2626938" y="1858558"/>
            <a:chExt cx="5592718" cy="4683711"/>
          </a:xfrm>
        </p:grpSpPr>
        <p:pic>
          <p:nvPicPr>
            <p:cNvPr id="346" name="Google Shape;34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84776" y="2490197"/>
              <a:ext cx="4834880" cy="4052072"/>
            </a:xfrm>
            <a:prstGeom prst="rect">
              <a:avLst/>
            </a:prstGeom>
            <a:noFill/>
            <a:ln cap="flat" cmpd="sng" w="9525">
              <a:solidFill>
                <a:srgbClr val="9C9C9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7" name="Google Shape;347;p45"/>
            <p:cNvSpPr txBox="1"/>
            <p:nvPr/>
          </p:nvSpPr>
          <p:spPr>
            <a:xfrm>
              <a:off x="6042905" y="1858558"/>
              <a:ext cx="1935331" cy="444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Measurement</a:t>
              </a:r>
              <a:endParaRPr b="1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5"/>
            <p:cNvSpPr txBox="1"/>
            <p:nvPr/>
          </p:nvSpPr>
          <p:spPr>
            <a:xfrm>
              <a:off x="3506734" y="1858558"/>
              <a:ext cx="1500653" cy="444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Dimension</a:t>
              </a:r>
              <a:endParaRPr b="1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 rot="5400000">
              <a:off x="4616445" y="1057570"/>
              <a:ext cx="181334" cy="2539904"/>
            </a:xfrm>
            <a:prstGeom prst="leftBrace">
              <a:avLst>
                <a:gd fmla="val 8333" name="adj1"/>
                <a:gd fmla="val 71601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 rot="5400000">
              <a:off x="6409112" y="1842127"/>
              <a:ext cx="196401" cy="955728"/>
            </a:xfrm>
            <a:prstGeom prst="leftBrace">
              <a:avLst>
                <a:gd fmla="val 8333" name="adj1"/>
                <a:gd fmla="val 50994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5"/>
            <p:cNvSpPr/>
            <p:nvPr/>
          </p:nvSpPr>
          <p:spPr>
            <a:xfrm rot="5400000">
              <a:off x="7481758" y="1842125"/>
              <a:ext cx="196401" cy="955728"/>
            </a:xfrm>
            <a:prstGeom prst="leftBrace">
              <a:avLst>
                <a:gd fmla="val 8333" name="adj1"/>
                <a:gd fmla="val 50994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5"/>
            <p:cNvSpPr txBox="1"/>
            <p:nvPr/>
          </p:nvSpPr>
          <p:spPr>
            <a:xfrm>
              <a:off x="2626938" y="2857113"/>
              <a:ext cx="818353" cy="105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Fact Row 🡪</a:t>
              </a:r>
              <a:endParaRPr b="1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Fact Row 🡪</a:t>
              </a:r>
              <a:endParaRPr b="1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Fact Row 🡪</a:t>
              </a:r>
              <a:endParaRPr b="1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</p:grpSp>
      <p:sp>
        <p:nvSpPr>
          <p:cNvPr id="353" name="Google Shape;353;p45"/>
          <p:cNvSpPr/>
          <p:nvPr/>
        </p:nvSpPr>
        <p:spPr>
          <a:xfrm>
            <a:off x="1" y="361350"/>
            <a:ext cx="2899192" cy="8812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182690" y="315469"/>
            <a:ext cx="2808393" cy="1197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&amp;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  <a:endParaRPr b="1" sz="4500">
              <a:solidFill>
                <a:srgbClr val="490E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732" y="1609551"/>
            <a:ext cx="4045015" cy="3218480"/>
          </a:xfrm>
          <a:prstGeom prst="rect">
            <a:avLst/>
          </a:prstGeom>
          <a:noFill/>
          <a:ln cap="flat" cmpd="sng" w="952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0" name="Google Shape;360;p46"/>
          <p:cNvGrpSpPr/>
          <p:nvPr/>
        </p:nvGrpSpPr>
        <p:grpSpPr>
          <a:xfrm>
            <a:off x="252278" y="1113347"/>
            <a:ext cx="4488256" cy="3714684"/>
            <a:chOff x="423710" y="1744134"/>
            <a:chExt cx="5150029" cy="4262397"/>
          </a:xfrm>
        </p:grpSpPr>
        <p:pic>
          <p:nvPicPr>
            <p:cNvPr id="361" name="Google Shape;361;p46"/>
            <p:cNvPicPr preferRelativeResize="0"/>
            <p:nvPr/>
          </p:nvPicPr>
          <p:blipFill rotWithShape="1">
            <a:blip r:embed="rId4">
              <a:alphaModFix/>
            </a:blip>
            <a:srcRect b="0" l="2626" r="25603" t="0"/>
            <a:stretch/>
          </p:blipFill>
          <p:spPr>
            <a:xfrm>
              <a:off x="736029" y="2396556"/>
              <a:ext cx="2618159" cy="360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77310" y="2359508"/>
              <a:ext cx="1896429" cy="3640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46"/>
            <p:cNvSpPr txBox="1"/>
            <p:nvPr/>
          </p:nvSpPr>
          <p:spPr>
            <a:xfrm>
              <a:off x="4220764" y="4004033"/>
              <a:ext cx="1302542" cy="3178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Measurement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6"/>
            <p:cNvSpPr txBox="1"/>
            <p:nvPr/>
          </p:nvSpPr>
          <p:spPr>
            <a:xfrm>
              <a:off x="4238390" y="2685285"/>
              <a:ext cx="1022499" cy="3178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Dimension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6"/>
            <p:cNvSpPr txBox="1"/>
            <p:nvPr/>
          </p:nvSpPr>
          <p:spPr>
            <a:xfrm>
              <a:off x="1943678" y="1744134"/>
              <a:ext cx="19559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Measurement</a:t>
              </a:r>
              <a:endParaRPr b="1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6"/>
            <p:cNvSpPr txBox="1"/>
            <p:nvPr/>
          </p:nvSpPr>
          <p:spPr>
            <a:xfrm>
              <a:off x="423710" y="1744135"/>
              <a:ext cx="15199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Dimension</a:t>
              </a:r>
              <a:endParaRPr b="1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 rot="5400000">
              <a:off x="1424173" y="1482923"/>
              <a:ext cx="181337" cy="1479821"/>
            </a:xfrm>
            <a:prstGeom prst="leftBrace">
              <a:avLst>
                <a:gd fmla="val 8333" name="adj1"/>
                <a:gd fmla="val 71601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 rot="5400000">
              <a:off x="2736854" y="1752501"/>
              <a:ext cx="196401" cy="955728"/>
            </a:xfrm>
            <a:prstGeom prst="leftBrace">
              <a:avLst>
                <a:gd fmla="val 8333" name="adj1"/>
                <a:gd fmla="val 50994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46"/>
          <p:cNvSpPr/>
          <p:nvPr/>
        </p:nvSpPr>
        <p:spPr>
          <a:xfrm>
            <a:off x="1" y="361350"/>
            <a:ext cx="5899570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182690" y="315470"/>
            <a:ext cx="5899570" cy="829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&amp; Measurement</a:t>
            </a:r>
            <a:endParaRPr b="1" sz="4500">
              <a:solidFill>
                <a:srgbClr val="490E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5107646" y="4285142"/>
            <a:ext cx="891109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Dimension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4776158" y="1213338"/>
            <a:ext cx="1135167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5962934" y="4076291"/>
            <a:ext cx="181711" cy="694702"/>
          </a:xfrm>
          <a:prstGeom prst="leftBrace">
            <a:avLst>
              <a:gd fmla="val 24263" name="adj1"/>
              <a:gd fmla="val 4806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/>
          <p:nvPr/>
        </p:nvSpPr>
        <p:spPr>
          <a:xfrm rot="5400000">
            <a:off x="5095813" y="1316751"/>
            <a:ext cx="150174" cy="392141"/>
          </a:xfrm>
          <a:prstGeom prst="leftBrace">
            <a:avLst>
              <a:gd fmla="val 24263" name="adj1"/>
              <a:gd fmla="val 4806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/>
          <p:nvPr/>
        </p:nvSpPr>
        <p:spPr>
          <a:xfrm>
            <a:off x="700709" y="857250"/>
            <a:ext cx="3078646" cy="21692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Acquisition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Query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 types &amp; Category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Extracting (Split, Extract, Merge, Join, etc.)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Transformation (Transpose, Pivot, etc.)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Cleansing (Remove dup, filter, replace, etc.)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Summarization (Grouping, count rows)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Calculation (Custom, conditional column)</a:t>
            </a:r>
            <a:endParaRPr sz="1100"/>
          </a:p>
        </p:txBody>
      </p:sp>
      <p:sp>
        <p:nvSpPr>
          <p:cNvPr id="380" name="Google Shape;380;p47"/>
          <p:cNvSpPr/>
          <p:nvPr/>
        </p:nvSpPr>
        <p:spPr>
          <a:xfrm>
            <a:off x="700708" y="3153188"/>
            <a:ext cx="4102377" cy="1282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 / Schema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Relationship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Normalization</a:t>
            </a:r>
            <a:endParaRPr sz="1100"/>
          </a:p>
        </p:txBody>
      </p:sp>
      <p:sp>
        <p:nvSpPr>
          <p:cNvPr id="381" name="Google Shape;381;p47"/>
          <p:cNvSpPr/>
          <p:nvPr/>
        </p:nvSpPr>
        <p:spPr>
          <a:xfrm>
            <a:off x="6107598" y="857250"/>
            <a:ext cx="2405268" cy="2169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Dashboard Design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Types of Visualization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 Hierarchy (Drill down, up)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Condition Formatting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Advance filtering (Top-N)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Slicer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Analytics (trendline, forecast)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Drill through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Visual Interaction</a:t>
            </a:r>
            <a:endParaRPr sz="1100"/>
          </a:p>
        </p:txBody>
      </p:sp>
      <p:sp>
        <p:nvSpPr>
          <p:cNvPr id="382" name="Google Shape;382;p47"/>
          <p:cNvSpPr/>
          <p:nvPr/>
        </p:nvSpPr>
        <p:spPr>
          <a:xfrm>
            <a:off x="4914901" y="3153188"/>
            <a:ext cx="3597965" cy="13119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 Management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BI Services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Refresh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view</a:t>
            </a:r>
            <a:endParaRPr sz="1100"/>
          </a:p>
        </p:txBody>
      </p:sp>
      <p:sp>
        <p:nvSpPr>
          <p:cNvPr id="383" name="Google Shape;383;p47"/>
          <p:cNvSpPr/>
          <p:nvPr/>
        </p:nvSpPr>
        <p:spPr>
          <a:xfrm>
            <a:off x="3893655" y="857250"/>
            <a:ext cx="2099642" cy="217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DAX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column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measure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&amp; Operator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function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function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function (If, Switch)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function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 time function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Calendar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function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018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b="24143" l="0" r="0" t="11350"/>
          <a:stretch/>
        </p:blipFill>
        <p:spPr>
          <a:xfrm>
            <a:off x="0" y="1825711"/>
            <a:ext cx="9144000" cy="331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/>
          <p:nvPr/>
        </p:nvSpPr>
        <p:spPr>
          <a:xfrm>
            <a:off x="2027582" y="1410212"/>
            <a:ext cx="50888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Design</a:t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8177420" y="4875143"/>
            <a:ext cx="911548" cy="19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REF: UXPlanet.org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/>
        </p:nvSpPr>
        <p:spPr>
          <a:xfrm>
            <a:off x="1911007" y="2190876"/>
            <a:ext cx="5321987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Define the purpose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/>
          <p:nvPr/>
        </p:nvSpPr>
        <p:spPr>
          <a:xfrm>
            <a:off x="1" y="361350"/>
            <a:ext cx="4196797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111815" y="444368"/>
            <a:ext cx="398062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Dashboard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right now example of dashboard design" id="402" name="Google Shape;4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832" y="1587776"/>
            <a:ext cx="5312336" cy="35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/>
          <p:nvPr/>
        </p:nvSpPr>
        <p:spPr>
          <a:xfrm>
            <a:off x="1" y="361350"/>
            <a:ext cx="3876260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111815" y="444368"/>
            <a:ext cx="345136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Dashboard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xample of best practices for dashboard design" id="409" name="Google Shape;409;p51"/>
          <p:cNvPicPr preferRelativeResize="0"/>
          <p:nvPr/>
        </p:nvPicPr>
        <p:blipFill rotWithShape="1">
          <a:blip r:embed="rId3">
            <a:alphaModFix/>
          </a:blip>
          <a:srcRect b="0" l="7379" r="0" t="0"/>
          <a:stretch/>
        </p:blipFill>
        <p:spPr>
          <a:xfrm>
            <a:off x="2131944" y="1195010"/>
            <a:ext cx="4986958" cy="394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/>
        </p:nvSpPr>
        <p:spPr>
          <a:xfrm>
            <a:off x="1640452" y="2190876"/>
            <a:ext cx="5863096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Chose the right visual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/>
        </p:nvSpPr>
        <p:spPr>
          <a:xfrm>
            <a:off x="1" y="361350"/>
            <a:ext cx="1990310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111815" y="444368"/>
            <a:ext cx="345136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53"/>
          <p:cNvPicPr preferRelativeResize="0"/>
          <p:nvPr/>
        </p:nvPicPr>
        <p:blipFill rotWithShape="1">
          <a:blip r:embed="rId3">
            <a:alphaModFix/>
          </a:blip>
          <a:srcRect b="5216" l="0" r="0" t="17391"/>
          <a:stretch/>
        </p:blipFill>
        <p:spPr>
          <a:xfrm>
            <a:off x="486370" y="1162879"/>
            <a:ext cx="8171260" cy="3980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90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dandelions&#10;&#10;Description automatically generated with low confidence" id="171" name="Google Shape;171;p27"/>
          <p:cNvPicPr preferRelativeResize="0"/>
          <p:nvPr/>
        </p:nvPicPr>
        <p:blipFill rotWithShape="1">
          <a:blip r:embed="rId3">
            <a:alphaModFix/>
          </a:blip>
          <a:srcRect b="4316" l="0" r="0" t="17757"/>
          <a:stretch/>
        </p:blipFill>
        <p:spPr>
          <a:xfrm>
            <a:off x="15" y="1135380"/>
            <a:ext cx="9143985" cy="40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0" y="797615"/>
            <a:ext cx="9141714" cy="1282147"/>
          </a:xfrm>
          <a:prstGeom prst="rect">
            <a:avLst/>
          </a:prstGeom>
          <a:gradFill>
            <a:gsLst>
              <a:gs pos="0">
                <a:srgbClr val="090909"/>
              </a:gs>
              <a:gs pos="19000">
                <a:srgbClr val="090909"/>
              </a:gs>
              <a:gs pos="38000">
                <a:srgbClr val="090909">
                  <a:alpha val="50980"/>
                </a:srgbClr>
              </a:gs>
              <a:gs pos="100000">
                <a:srgbClr val="090909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226115" y="343249"/>
            <a:ext cx="50888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BI?</a:t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/>
          <p:nvPr/>
        </p:nvSpPr>
        <p:spPr>
          <a:xfrm>
            <a:off x="1" y="361350"/>
            <a:ext cx="3876260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4"/>
          <p:cNvSpPr txBox="1"/>
          <p:nvPr/>
        </p:nvSpPr>
        <p:spPr>
          <a:xfrm>
            <a:off x="111814" y="444368"/>
            <a:ext cx="436824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parts of the whole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3">
            <a:alphaModFix/>
          </a:blip>
          <a:srcRect b="5506" l="0" r="0" t="13913"/>
          <a:stretch/>
        </p:blipFill>
        <p:spPr>
          <a:xfrm>
            <a:off x="1412416" y="998882"/>
            <a:ext cx="6135290" cy="414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/>
          <p:nvPr/>
        </p:nvSpPr>
        <p:spPr>
          <a:xfrm>
            <a:off x="1" y="361350"/>
            <a:ext cx="2989193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111815" y="444368"/>
            <a:ext cx="345136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relationship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55"/>
          <p:cNvPicPr preferRelativeResize="0"/>
          <p:nvPr/>
        </p:nvPicPr>
        <p:blipFill rotWithShape="1">
          <a:blip r:embed="rId3">
            <a:alphaModFix/>
          </a:blip>
          <a:srcRect b="18373" l="5217" r="4945" t="27895"/>
          <a:stretch/>
        </p:blipFill>
        <p:spPr>
          <a:xfrm>
            <a:off x="477078" y="1841225"/>
            <a:ext cx="8214692" cy="22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/>
          <p:nvPr/>
        </p:nvSpPr>
        <p:spPr>
          <a:xfrm>
            <a:off x="1" y="361350"/>
            <a:ext cx="2415208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6"/>
          <p:cNvSpPr txBox="1"/>
          <p:nvPr/>
        </p:nvSpPr>
        <p:spPr>
          <a:xfrm>
            <a:off x="111814" y="444368"/>
            <a:ext cx="436824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56"/>
          <p:cNvPicPr preferRelativeResize="0"/>
          <p:nvPr/>
        </p:nvPicPr>
        <p:blipFill rotWithShape="1">
          <a:blip r:embed="rId3">
            <a:alphaModFix/>
          </a:blip>
          <a:srcRect b="14597" l="3750" r="3397" t="24482"/>
          <a:stretch/>
        </p:blipFill>
        <p:spPr>
          <a:xfrm>
            <a:off x="342900" y="1513232"/>
            <a:ext cx="8490503" cy="25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/>
          <p:nvPr/>
        </p:nvSpPr>
        <p:spPr>
          <a:xfrm>
            <a:off x="1" y="361350"/>
            <a:ext cx="2415208" cy="6139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111814" y="444368"/>
            <a:ext cx="436824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57"/>
          <p:cNvPicPr preferRelativeResize="0"/>
          <p:nvPr/>
        </p:nvPicPr>
        <p:blipFill rotWithShape="1">
          <a:blip r:embed="rId3">
            <a:alphaModFix/>
          </a:blip>
          <a:srcRect b="19114" l="3750" r="3968" t="22842"/>
          <a:stretch/>
        </p:blipFill>
        <p:spPr>
          <a:xfrm>
            <a:off x="342900" y="1475961"/>
            <a:ext cx="8438322" cy="2340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450" name="Google Shape;450;p57"/>
          <p:cNvPicPr preferRelativeResize="0"/>
          <p:nvPr/>
        </p:nvPicPr>
        <p:blipFill rotWithShape="1">
          <a:blip r:embed="rId4">
            <a:alphaModFix/>
          </a:blip>
          <a:srcRect b="-5597" l="27091" r="17446" t="57849"/>
          <a:stretch/>
        </p:blipFill>
        <p:spPr>
          <a:xfrm rot="5400000">
            <a:off x="842720" y="1805761"/>
            <a:ext cx="1378775" cy="195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8"/>
          <p:cNvPicPr preferRelativeResize="0"/>
          <p:nvPr/>
        </p:nvPicPr>
        <p:blipFill rotWithShape="1">
          <a:blip r:embed="rId3">
            <a:alphaModFix/>
          </a:blip>
          <a:srcRect b="0" l="0" r="0" t="13512"/>
          <a:stretch/>
        </p:blipFill>
        <p:spPr>
          <a:xfrm>
            <a:off x="1114509" y="129747"/>
            <a:ext cx="6914982" cy="5013753"/>
          </a:xfrm>
          <a:prstGeom prst="rect">
            <a:avLst/>
          </a:prstGeom>
          <a:solidFill>
            <a:srgbClr val="F5F5F5"/>
          </a:solidFill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9"/>
          <p:cNvPicPr preferRelativeResize="0"/>
          <p:nvPr/>
        </p:nvPicPr>
        <p:blipFill rotWithShape="1">
          <a:blip r:embed="rId3">
            <a:alphaModFix/>
          </a:blip>
          <a:srcRect b="15302" l="4472" r="46393" t="18959"/>
          <a:stretch/>
        </p:blipFill>
        <p:spPr>
          <a:xfrm>
            <a:off x="459631" y="2785741"/>
            <a:ext cx="2423187" cy="191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9"/>
          <p:cNvPicPr preferRelativeResize="0"/>
          <p:nvPr/>
        </p:nvPicPr>
        <p:blipFill rotWithShape="1">
          <a:blip r:embed="rId4">
            <a:alphaModFix/>
          </a:blip>
          <a:srcRect b="2026" l="3724" r="3381" t="2958"/>
          <a:stretch/>
        </p:blipFill>
        <p:spPr>
          <a:xfrm>
            <a:off x="773349" y="663913"/>
            <a:ext cx="1853120" cy="18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 rotWithShape="1">
          <a:blip r:embed="rId5">
            <a:alphaModFix/>
          </a:blip>
          <a:srcRect b="2568" l="0" r="0" t="5886"/>
          <a:stretch/>
        </p:blipFill>
        <p:spPr>
          <a:xfrm>
            <a:off x="3117737" y="981277"/>
            <a:ext cx="5566631" cy="318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/>
        </p:nvSpPr>
        <p:spPr>
          <a:xfrm>
            <a:off x="795254" y="1498379"/>
            <a:ext cx="7553492" cy="2146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Clear and consistent naming conversions, data formatting, truncate large values.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/>
        </p:nvSpPr>
        <p:spPr>
          <a:xfrm>
            <a:off x="795254" y="1844628"/>
            <a:ext cx="7553492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Define the layout and flow, prioritize.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208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2"/>
          <p:cNvSpPr txBox="1"/>
          <p:nvPr/>
        </p:nvSpPr>
        <p:spPr>
          <a:xfrm>
            <a:off x="685799" y="407097"/>
            <a:ext cx="436824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layout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16"/>
            <a:ext cx="9144000" cy="512087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3"/>
          <p:cNvSpPr txBox="1"/>
          <p:nvPr/>
        </p:nvSpPr>
        <p:spPr>
          <a:xfrm>
            <a:off x="685799" y="444368"/>
            <a:ext cx="436824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movement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63"/>
          <p:cNvSpPr/>
          <p:nvPr/>
        </p:nvSpPr>
        <p:spPr>
          <a:xfrm>
            <a:off x="1662320" y="1587776"/>
            <a:ext cx="1200150" cy="909430"/>
          </a:xfrm>
          <a:prstGeom prst="rect">
            <a:avLst/>
          </a:prstGeom>
          <a:solidFill>
            <a:srgbClr val="E7BED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is the new oil of the 21st Century"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28688"/>
            <a:ext cx="54864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7609115" y="4778828"/>
            <a:ext cx="14308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Clive Humby, 2006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/>
        </p:nvSpPr>
        <p:spPr>
          <a:xfrm>
            <a:off x="795254" y="1844628"/>
            <a:ext cx="755349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Design dashboard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/>
          <p:nvPr/>
        </p:nvSpPr>
        <p:spPr>
          <a:xfrm>
            <a:off x="1" y="361350"/>
            <a:ext cx="4263888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5"/>
          <p:cNvSpPr txBox="1"/>
          <p:nvPr/>
        </p:nvSpPr>
        <p:spPr>
          <a:xfrm>
            <a:off x="111815" y="444368"/>
            <a:ext cx="426388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Master-Child design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65"/>
          <p:cNvSpPr/>
          <p:nvPr/>
        </p:nvSpPr>
        <p:spPr>
          <a:xfrm>
            <a:off x="1058516" y="1177787"/>
            <a:ext cx="7215810" cy="360436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5"/>
          <p:cNvSpPr/>
          <p:nvPr/>
        </p:nvSpPr>
        <p:spPr>
          <a:xfrm>
            <a:off x="1482813" y="1557958"/>
            <a:ext cx="2155724" cy="2951921"/>
          </a:xfrm>
          <a:prstGeom prst="rect">
            <a:avLst/>
          </a:prstGeom>
          <a:solidFill>
            <a:srgbClr val="DE8C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navigate child</a:t>
            </a:r>
            <a:endParaRPr sz="1100"/>
          </a:p>
        </p:txBody>
      </p:sp>
      <p:sp>
        <p:nvSpPr>
          <p:cNvPr id="500" name="Google Shape;500;p65"/>
          <p:cNvSpPr/>
          <p:nvPr/>
        </p:nvSpPr>
        <p:spPr>
          <a:xfrm>
            <a:off x="3753693" y="1557959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5"/>
          <p:cNvSpPr/>
          <p:nvPr/>
        </p:nvSpPr>
        <p:spPr>
          <a:xfrm>
            <a:off x="5839667" y="1557959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5"/>
          <p:cNvSpPr/>
          <p:nvPr/>
        </p:nvSpPr>
        <p:spPr>
          <a:xfrm>
            <a:off x="3753693" y="2571750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5"/>
          <p:cNvSpPr/>
          <p:nvPr/>
        </p:nvSpPr>
        <p:spPr>
          <a:xfrm>
            <a:off x="3753693" y="3600449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5"/>
          <p:cNvSpPr/>
          <p:nvPr/>
        </p:nvSpPr>
        <p:spPr>
          <a:xfrm>
            <a:off x="5839667" y="2579203"/>
            <a:ext cx="1970818" cy="1930676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65"/>
          <p:cNvCxnSpPr/>
          <p:nvPr/>
        </p:nvCxnSpPr>
        <p:spPr>
          <a:xfrm>
            <a:off x="3369365" y="2005220"/>
            <a:ext cx="678346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6" name="Google Shape;506;p65"/>
          <p:cNvCxnSpPr/>
          <p:nvPr/>
        </p:nvCxnSpPr>
        <p:spPr>
          <a:xfrm>
            <a:off x="3369365" y="3036404"/>
            <a:ext cx="678346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7" name="Google Shape;507;p65"/>
          <p:cNvCxnSpPr/>
          <p:nvPr/>
        </p:nvCxnSpPr>
        <p:spPr>
          <a:xfrm>
            <a:off x="3369365" y="4050195"/>
            <a:ext cx="678346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/>
          <p:nvPr/>
        </p:nvSpPr>
        <p:spPr>
          <a:xfrm>
            <a:off x="1" y="361350"/>
            <a:ext cx="4263888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6"/>
          <p:cNvSpPr txBox="1"/>
          <p:nvPr/>
        </p:nvSpPr>
        <p:spPr>
          <a:xfrm>
            <a:off x="111815" y="444368"/>
            <a:ext cx="426388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Multi-action design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6"/>
          <p:cNvSpPr/>
          <p:nvPr/>
        </p:nvSpPr>
        <p:spPr>
          <a:xfrm>
            <a:off x="1058516" y="1177787"/>
            <a:ext cx="7215810" cy="360436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6"/>
          <p:cNvSpPr/>
          <p:nvPr/>
        </p:nvSpPr>
        <p:spPr>
          <a:xfrm>
            <a:off x="1482812" y="1557959"/>
            <a:ext cx="2120849" cy="909430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6"/>
          <p:cNvSpPr/>
          <p:nvPr/>
        </p:nvSpPr>
        <p:spPr>
          <a:xfrm>
            <a:off x="5839667" y="1557959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6"/>
          <p:cNvSpPr/>
          <p:nvPr/>
        </p:nvSpPr>
        <p:spPr>
          <a:xfrm>
            <a:off x="3753693" y="2571750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6"/>
          <p:cNvSpPr/>
          <p:nvPr/>
        </p:nvSpPr>
        <p:spPr>
          <a:xfrm>
            <a:off x="3753693" y="3600449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6"/>
          <p:cNvSpPr/>
          <p:nvPr/>
        </p:nvSpPr>
        <p:spPr>
          <a:xfrm>
            <a:off x="5839667" y="2579203"/>
            <a:ext cx="1970818" cy="1930676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6"/>
          <p:cNvSpPr/>
          <p:nvPr/>
        </p:nvSpPr>
        <p:spPr>
          <a:xfrm>
            <a:off x="1482813" y="2571750"/>
            <a:ext cx="2120849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6"/>
          <p:cNvSpPr/>
          <p:nvPr/>
        </p:nvSpPr>
        <p:spPr>
          <a:xfrm>
            <a:off x="1482813" y="3600449"/>
            <a:ext cx="2120849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6"/>
          <p:cNvSpPr/>
          <p:nvPr/>
        </p:nvSpPr>
        <p:spPr>
          <a:xfrm>
            <a:off x="3753693" y="1557959"/>
            <a:ext cx="1970818" cy="909431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66"/>
          <p:cNvCxnSpPr/>
          <p:nvPr/>
        </p:nvCxnSpPr>
        <p:spPr>
          <a:xfrm>
            <a:off x="3085584" y="2042492"/>
            <a:ext cx="1036154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4" name="Google Shape;524;p66"/>
          <p:cNvCxnSpPr/>
          <p:nvPr/>
        </p:nvCxnSpPr>
        <p:spPr>
          <a:xfrm>
            <a:off x="3129497" y="3028950"/>
            <a:ext cx="1036154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5" name="Google Shape;525;p66"/>
          <p:cNvCxnSpPr/>
          <p:nvPr/>
        </p:nvCxnSpPr>
        <p:spPr>
          <a:xfrm>
            <a:off x="3144405" y="4065104"/>
            <a:ext cx="1036154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6" name="Google Shape;526;p66"/>
          <p:cNvCxnSpPr/>
          <p:nvPr/>
        </p:nvCxnSpPr>
        <p:spPr>
          <a:xfrm>
            <a:off x="5321590" y="2042492"/>
            <a:ext cx="1036154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7" name="Google Shape;527;p66"/>
          <p:cNvCxnSpPr/>
          <p:nvPr/>
        </p:nvCxnSpPr>
        <p:spPr>
          <a:xfrm>
            <a:off x="2514084" y="2179154"/>
            <a:ext cx="0" cy="735496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8" name="Google Shape;528;p66"/>
          <p:cNvCxnSpPr/>
          <p:nvPr/>
        </p:nvCxnSpPr>
        <p:spPr>
          <a:xfrm>
            <a:off x="2514084" y="3180522"/>
            <a:ext cx="0" cy="735496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9" name="Google Shape;529;p66"/>
          <p:cNvCxnSpPr/>
          <p:nvPr/>
        </p:nvCxnSpPr>
        <p:spPr>
          <a:xfrm>
            <a:off x="6936998" y="2179154"/>
            <a:ext cx="0" cy="735496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/>
          <p:nvPr/>
        </p:nvSpPr>
        <p:spPr>
          <a:xfrm>
            <a:off x="1" y="361350"/>
            <a:ext cx="4263888" cy="613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7"/>
          <p:cNvSpPr txBox="1"/>
          <p:nvPr/>
        </p:nvSpPr>
        <p:spPr>
          <a:xfrm>
            <a:off x="111815" y="444368"/>
            <a:ext cx="426388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Navigation design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7"/>
          <p:cNvSpPr/>
          <p:nvPr/>
        </p:nvSpPr>
        <p:spPr>
          <a:xfrm>
            <a:off x="1058516" y="1177787"/>
            <a:ext cx="7215810" cy="360436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7"/>
          <p:cNvSpPr/>
          <p:nvPr/>
        </p:nvSpPr>
        <p:spPr>
          <a:xfrm>
            <a:off x="1482813" y="2190160"/>
            <a:ext cx="2155724" cy="1100410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1100"/>
          </a:p>
        </p:txBody>
      </p:sp>
      <p:sp>
        <p:nvSpPr>
          <p:cNvPr id="538" name="Google Shape;538;p67"/>
          <p:cNvSpPr/>
          <p:nvPr/>
        </p:nvSpPr>
        <p:spPr>
          <a:xfrm>
            <a:off x="1482813" y="1557959"/>
            <a:ext cx="6327672" cy="514721"/>
          </a:xfrm>
          <a:prstGeom prst="rect">
            <a:avLst/>
          </a:prstGeom>
          <a:solidFill>
            <a:srgbClr val="DE8C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Navigation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7"/>
          <p:cNvSpPr/>
          <p:nvPr/>
        </p:nvSpPr>
        <p:spPr>
          <a:xfrm>
            <a:off x="3753693" y="2191577"/>
            <a:ext cx="1970818" cy="1100410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7"/>
          <p:cNvSpPr/>
          <p:nvPr/>
        </p:nvSpPr>
        <p:spPr>
          <a:xfrm>
            <a:off x="3753692" y="3409468"/>
            <a:ext cx="1970818" cy="1100410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7"/>
          <p:cNvSpPr/>
          <p:nvPr/>
        </p:nvSpPr>
        <p:spPr>
          <a:xfrm>
            <a:off x="5839667" y="2190160"/>
            <a:ext cx="1970818" cy="2319718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7"/>
          <p:cNvSpPr/>
          <p:nvPr/>
        </p:nvSpPr>
        <p:spPr>
          <a:xfrm>
            <a:off x="1464282" y="3415507"/>
            <a:ext cx="2155724" cy="1100410"/>
          </a:xfrm>
          <a:prstGeom prst="rect">
            <a:avLst/>
          </a:prstGeom>
          <a:solidFill>
            <a:srgbClr val="E7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4A4C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8"/>
          <p:cNvPicPr preferRelativeResize="0"/>
          <p:nvPr/>
        </p:nvPicPr>
        <p:blipFill rotWithShape="1">
          <a:blip r:embed="rId3">
            <a:alphaModFix/>
          </a:blip>
          <a:srcRect b="0" l="0" r="0" t="12029"/>
          <a:stretch/>
        </p:blipFill>
        <p:spPr>
          <a:xfrm>
            <a:off x="0" y="618711"/>
            <a:ext cx="9144000" cy="45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8"/>
          <p:cNvPicPr preferRelativeResize="0"/>
          <p:nvPr/>
        </p:nvPicPr>
        <p:blipFill rotWithShape="1">
          <a:blip r:embed="rId4">
            <a:alphaModFix/>
          </a:blip>
          <a:srcRect b="83093" l="19701" r="16794" t="10966"/>
          <a:stretch/>
        </p:blipFill>
        <p:spPr>
          <a:xfrm>
            <a:off x="1915767" y="678346"/>
            <a:ext cx="5806937" cy="63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8"/>
          <p:cNvSpPr/>
          <p:nvPr/>
        </p:nvSpPr>
        <p:spPr>
          <a:xfrm>
            <a:off x="0" y="0"/>
            <a:ext cx="9144000" cy="1938131"/>
          </a:xfrm>
          <a:prstGeom prst="rect">
            <a:avLst/>
          </a:prstGeom>
          <a:gradFill>
            <a:gsLst>
              <a:gs pos="0">
                <a:srgbClr val="090909"/>
              </a:gs>
              <a:gs pos="42000">
                <a:srgbClr val="090909"/>
              </a:gs>
              <a:gs pos="73000">
                <a:srgbClr val="090909">
                  <a:alpha val="50980"/>
                </a:srgbClr>
              </a:gs>
              <a:gs pos="100000">
                <a:srgbClr val="090909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8"/>
          <p:cNvSpPr txBox="1"/>
          <p:nvPr/>
        </p:nvSpPr>
        <p:spPr>
          <a:xfrm>
            <a:off x="3811455" y="1350966"/>
            <a:ext cx="152108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1"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Data</a:t>
            </a:r>
            <a:endParaRPr/>
          </a:p>
        </p:txBody>
      </p:sp>
      <p:sp>
        <p:nvSpPr>
          <p:cNvPr id="556" name="Google Shape;556;p69"/>
          <p:cNvSpPr txBox="1"/>
          <p:nvPr>
            <p:ph idx="1" type="body"/>
          </p:nvPr>
        </p:nvSpPr>
        <p:spPr>
          <a:xfrm>
            <a:off x="3453500" y="3699575"/>
            <a:ext cx="2853600" cy="53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https://bit.ly/3wWswJV</a:t>
            </a:r>
            <a:endParaRPr/>
          </a:p>
        </p:txBody>
      </p:sp>
      <p:pic>
        <p:nvPicPr>
          <p:cNvPr id="557" name="Google Shape;5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488" y="1453235"/>
            <a:ext cx="2237025" cy="22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E1F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il refinery process infographic crude Royalty Free Vector" id="185" name="Google Shape;185;p29"/>
          <p:cNvPicPr preferRelativeResize="0"/>
          <p:nvPr/>
        </p:nvPicPr>
        <p:blipFill rotWithShape="1">
          <a:blip r:embed="rId3">
            <a:alphaModFix/>
          </a:blip>
          <a:srcRect b="10369" l="0" r="0" t="0"/>
          <a:stretch/>
        </p:blipFill>
        <p:spPr>
          <a:xfrm>
            <a:off x="1041712" y="-1128"/>
            <a:ext cx="7060576" cy="514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E1F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il refinery process infographic crude Royalty Free Vector" id="191" name="Google Shape;191;p30"/>
          <p:cNvPicPr preferRelativeResize="0"/>
          <p:nvPr/>
        </p:nvPicPr>
        <p:blipFill rotWithShape="1">
          <a:blip r:embed="rId3">
            <a:alphaModFix/>
          </a:blip>
          <a:srcRect b="10369" l="0" r="0" t="0"/>
          <a:stretch/>
        </p:blipFill>
        <p:spPr>
          <a:xfrm>
            <a:off x="1041712" y="-1128"/>
            <a:ext cx="7060576" cy="514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653363" y="76200"/>
            <a:ext cx="2508937" cy="1567543"/>
          </a:xfrm>
          <a:prstGeom prst="roundRect">
            <a:avLst>
              <a:gd fmla="val 0" name="adj"/>
            </a:avLst>
          </a:prstGeom>
          <a:solidFill>
            <a:schemeClr val="lt1">
              <a:alpha val="49803"/>
            </a:schemeClr>
          </a:solidFill>
          <a:ln cap="flat" cmpd="sng" w="2857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sz="1100">
              <a:solidFill>
                <a:srgbClr val="FF0066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4654550" y="76200"/>
            <a:ext cx="4152899" cy="5002892"/>
          </a:xfrm>
          <a:prstGeom prst="roundRect">
            <a:avLst>
              <a:gd fmla="val 0" name="adj"/>
            </a:avLst>
          </a:prstGeom>
          <a:solidFill>
            <a:schemeClr val="lt1">
              <a:alpha val="49803"/>
            </a:schemeClr>
          </a:solidFill>
          <a:ln cap="flat" cmpd="sng" w="2857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1100">
              <a:solidFill>
                <a:srgbClr val="FF0066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653364" y="76199"/>
            <a:ext cx="3836087" cy="4991101"/>
          </a:xfrm>
          <a:custGeom>
            <a:rect b="b" l="l" r="r" t="t"/>
            <a:pathLst>
              <a:path extrusionOk="0" h="6417733" w="5071533">
                <a:moveTo>
                  <a:pt x="8467" y="3107266"/>
                </a:moveTo>
                <a:lnTo>
                  <a:pt x="8467" y="6417733"/>
                </a:lnTo>
                <a:lnTo>
                  <a:pt x="5071533" y="6417733"/>
                </a:lnTo>
                <a:lnTo>
                  <a:pt x="5071533" y="0"/>
                </a:lnTo>
                <a:lnTo>
                  <a:pt x="3598333" y="0"/>
                </a:lnTo>
                <a:lnTo>
                  <a:pt x="3598333" y="2302933"/>
                </a:lnTo>
                <a:lnTo>
                  <a:pt x="0" y="2302933"/>
                </a:lnTo>
                <a:cubicBezTo>
                  <a:pt x="2822" y="2571044"/>
                  <a:pt x="5645" y="2839155"/>
                  <a:pt x="8467" y="3107266"/>
                </a:cubicBezTo>
                <a:close/>
              </a:path>
            </a:pathLst>
          </a:custGeom>
          <a:solidFill>
            <a:schemeClr val="lt1">
              <a:alpha val="49803"/>
            </a:schemeClr>
          </a:solidFill>
          <a:ln cap="flat" cmpd="sng" w="2857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100">
              <a:solidFill>
                <a:srgbClr val="FF00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2491876" y="1989023"/>
            <a:ext cx="19686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 b="1" sz="1100">
              <a:solidFill>
                <a:schemeClr val="dk2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Cleansing</a:t>
            </a:r>
            <a:endParaRPr b="1" sz="1100">
              <a:solidFill>
                <a:schemeClr val="dk2"/>
              </a:solidFill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Transform</a:t>
            </a:r>
            <a:endParaRPr b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 Cognos Mining Ibm Business Intelligence Brand Data HQ PNG Image |  FreePNGImg"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503" y="0"/>
            <a:ext cx="5194995" cy="5096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 Cognos Mining Ibm Business Intelligence Brand Data HQ PNG Image |  FreePNGImg"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502" y="0"/>
            <a:ext cx="5194996" cy="509604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653375" y="76200"/>
            <a:ext cx="2327100" cy="4863000"/>
          </a:xfrm>
          <a:prstGeom prst="roundRect">
            <a:avLst>
              <a:gd fmla="val 0" name="adj"/>
            </a:avLst>
          </a:prstGeom>
          <a:solidFill>
            <a:schemeClr val="lt1">
              <a:alpha val="49800"/>
            </a:schemeClr>
          </a:solidFill>
          <a:ln cap="flat" cmpd="sng" w="2857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sz="1100">
              <a:solidFill>
                <a:srgbClr val="FF0066"/>
              </a:solidFill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3043225" y="76200"/>
            <a:ext cx="3078000" cy="4863000"/>
          </a:xfrm>
          <a:prstGeom prst="roundRect">
            <a:avLst>
              <a:gd fmla="val 0" name="adj"/>
            </a:avLst>
          </a:prstGeom>
          <a:solidFill>
            <a:schemeClr val="lt1">
              <a:alpha val="49800"/>
            </a:schemeClr>
          </a:solidFill>
          <a:ln cap="flat" cmpd="sng" w="2857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100">
              <a:solidFill>
                <a:srgbClr val="FF0066"/>
              </a:solidFill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6183975" y="76200"/>
            <a:ext cx="2327100" cy="4863000"/>
          </a:xfrm>
          <a:prstGeom prst="roundRect">
            <a:avLst>
              <a:gd fmla="val 0" name="adj"/>
            </a:avLst>
          </a:prstGeom>
          <a:solidFill>
            <a:schemeClr val="lt1">
              <a:alpha val="49800"/>
            </a:schemeClr>
          </a:solidFill>
          <a:ln cap="flat" cmpd="sng" w="2857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110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1028700" y="2012674"/>
            <a:ext cx="5088835" cy="26200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100"/>
              <a:buNone/>
            </a:pPr>
            <a:r>
              <a:rPr b="0" i="0" lang="en">
                <a:solidFill>
                  <a:srgbClr val="4E4242"/>
                </a:solidFill>
              </a:rPr>
              <a:t>leverages software and services to </a:t>
            </a:r>
            <a:r>
              <a:rPr b="0" i="1" lang="en" u="sng">
                <a:solidFill>
                  <a:srgbClr val="4E4242"/>
                </a:solidFill>
              </a:rPr>
              <a:t>transform data into actionable insights</a:t>
            </a:r>
            <a:r>
              <a:rPr b="0" i="0" lang="en">
                <a:solidFill>
                  <a:srgbClr val="4E4242"/>
                </a:solidFill>
              </a:rPr>
              <a:t> that inform an organization’s strategic and tactical business decisions.”</a:t>
            </a:r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628650" y="1331933"/>
            <a:ext cx="5088835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intelligence (BI)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313082" y="1170333"/>
            <a:ext cx="524423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resner Advisory Services - About"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1683" y="1332541"/>
            <a:ext cx="2128838" cy="267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6456407" y="4011447"/>
            <a:ext cx="2020329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Howard Dresner, Gartner Analyst, 1989</a:t>
            </a:r>
            <a:endParaRPr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